
<file path=[Content_Types].xml><?xml version="1.0" encoding="utf-8"?>
<Types xmlns="http://schemas.openxmlformats.org/package/2006/content-types">
  <Override PartName="/ppt/tags/tag8.xml" ContentType="application/vnd.openxmlformats-officedocument.presentationml.tags+xml"/>
  <Override PartName="/ppt/tags/tag104.xml" ContentType="application/vnd.openxmlformats-officedocument.presentationml.tags+xml"/>
  <Override PartName="/ppt/tags/tag140.xml" ContentType="application/vnd.openxmlformats-officedocument.presentationml.tags+xml"/>
  <Override PartName="/ppt/tags/tag151.xml" ContentType="application/vnd.openxmlformats-officedocument.presentationml.tags+xml"/>
  <Override PartName="/customXml/itemProps13.xml" ContentType="application/vnd.openxmlformats-officedocument.customXmlProperties+xml"/>
  <Override PartName="/customXml/itemProps24.xml" ContentType="application/vnd.openxmlformats-officedocument.customXmlProperties+xml"/>
  <Override PartName="/ppt/slideLayouts/slideLayout2.xml" ContentType="application/vnd.openxmlformats-officedocument.presentationml.slideLayout+xml"/>
  <Override PartName="/ppt/tags/tag49.xml" ContentType="application/vnd.openxmlformats-officedocument.presentationml.tags+xml"/>
  <Override PartName="/ppt/tags/tag96.xml" ContentType="application/vnd.openxmlformats-officedocument.presentationml.tag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ags/tag38.xml" ContentType="application/vnd.openxmlformats-officedocument.presentationml.tags+xml"/>
  <Override PartName="/ppt/tags/tag85.xml" ContentType="application/vnd.openxmlformats-officedocument.presentationml.tags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tags/tag27.xml" ContentType="application/vnd.openxmlformats-officedocument.presentationml.tags+xml"/>
  <Override PartName="/ppt/tags/tag63.xml" ContentType="application/vnd.openxmlformats-officedocument.presentationml.tags+xml"/>
  <Override PartName="/ppt/tags/tag74.xml" ContentType="application/vnd.openxmlformats-officedocument.presentationml.tags+xml"/>
  <Override PartName="/ppt/tags/tag178.xml" ContentType="application/vnd.openxmlformats-officedocument.presentationml.tags+xml"/>
  <Override PartName="/ppt/tags/tag52.xml" ContentType="application/vnd.openxmlformats-officedocument.presentationml.tags+xml"/>
  <Override PartName="/ppt/tags/tag109.xml" ContentType="application/vnd.openxmlformats-officedocument.presentationml.tags+xml"/>
  <Override PartName="/ppt/tags/tag156.xml" ContentType="application/vnd.openxmlformats-officedocument.presentationml.tags+xml"/>
  <Override PartName="/ppt/tags/tag167.xml" ContentType="application/vnd.openxmlformats-officedocument.presentationml.tags+xml"/>
  <Override PartName="/customXml/itemProps29.xml" ContentType="application/vnd.openxmlformats-officedocument.customXmlProperties+xml"/>
  <Override PartName="/ppt/tags/tag41.xml" ContentType="application/vnd.openxmlformats-officedocument.presentationml.tags+xml"/>
  <Override PartName="/ppt/tags/tag145.xml" ContentType="application/vnd.openxmlformats-officedocument.presentationml.tags+xml"/>
  <Override PartName="/customXml/itemProps18.xml" ContentType="application/vnd.openxmlformats-officedocument.customXmlProperties+xml"/>
  <Override PartName="/ppt/tags/tag30.xml" ContentType="application/vnd.openxmlformats-officedocument.presentationml.tags+xml"/>
  <Override PartName="/ppt/tags/tag134.xml" ContentType="application/vnd.openxmlformats-officedocument.presentationml.tags+xml"/>
  <Override PartName="/ppt/tags/tag181.xml" ContentType="application/vnd.openxmlformats-officedocument.presentationml.tag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tags/tag112.xml" ContentType="application/vnd.openxmlformats-officedocument.presentationml.tags+xml"/>
  <Override PartName="/ppt/tags/tag123.xml" ContentType="application/vnd.openxmlformats-officedocument.presentationml.tags+xml"/>
  <Override PartName="/ppt/tags/tag170.xml" ContentType="application/vnd.openxmlformats-officedocument.presentationml.tags+xml"/>
  <Override PartName="/customXml/itemProps32.xml" ContentType="application/vnd.openxmlformats-officedocument.customXmlProperties+xml"/>
  <Override PartName="/ppt/slideLayouts/slideLayout18.xml" ContentType="application/vnd.openxmlformats-officedocument.presentationml.slideLayout+xml"/>
  <Override PartName="/ppt/tags/tag5.xml" ContentType="application/vnd.openxmlformats-officedocument.presentationml.tags+xml"/>
  <Override PartName="/ppt/tags/tag79.xml" ContentType="application/vnd.openxmlformats-officedocument.presentationml.tags+xml"/>
  <Override PartName="/ppt/tags/tag101.xml" ContentType="application/vnd.openxmlformats-officedocument.presentationml.tags+xml"/>
  <Override PartName="/ppt/theme/theme2.xml" ContentType="application/vnd.openxmlformats-officedocument.theme+xml"/>
  <Override PartName="/customXml/itemProps21.xml" ContentType="application/vnd.openxmlformats-officedocument.customXmlProperties+xml"/>
  <Override PartName="/ppt/tags/tag68.xml" ContentType="application/vnd.openxmlformats-officedocument.presentationml.tags+xml"/>
  <Default Extension="emf" ContentType="image/x-emf"/>
  <Override PartName="/ppt/presentation.xml" ContentType="application/vnd.openxmlformats-officedocument.presentationml.presentation.main+xml"/>
  <Override PartName="/customXml/itemProps10.xml" ContentType="application/vnd.openxmlformats-officedocument.customXmlProperties+xml"/>
  <Override PartName="/ppt/tags/tag57.xml" ContentType="application/vnd.openxmlformats-officedocument.presentationml.tags+xml"/>
  <Override PartName="/docProps/app.xml" ContentType="application/vnd.openxmlformats-officedocument.extended-properties+xml"/>
  <Override PartName="/ppt/slideLayouts/slideLayout21.xml" ContentType="application/vnd.openxmlformats-officedocument.presentationml.slideLayout+xml"/>
  <Override PartName="/ppt/tags/tag35.xml" ContentType="application/vnd.openxmlformats-officedocument.presentationml.tags+xml"/>
  <Override PartName="/ppt/tags/tag46.xml" ContentType="application/vnd.openxmlformats-officedocument.presentationml.tags+xml"/>
  <Override PartName="/ppt/tags/tag82.xml" ContentType="application/vnd.openxmlformats-officedocument.presentationml.tags+xml"/>
  <Override PartName="/ppt/tags/tag93.xml" ContentType="application/vnd.openxmlformats-officedocument.presentationml.tags+xml"/>
  <Override PartName="/ppt/tags/tag139.xml" ContentType="application/vnd.openxmlformats-officedocument.presentationml.tags+xml"/>
  <Override PartName="/ppt/tags/tag186.xml" ContentType="application/vnd.openxmlformats-officedocument.presentationml.tags+xml"/>
  <Override PartName="/ppt/slideLayouts/slideLayout10.xml" ContentType="application/vnd.openxmlformats-officedocument.presentationml.slideLayout+xml"/>
  <Override PartName="/ppt/tags/tag24.xml" ContentType="application/vnd.openxmlformats-officedocument.presentationml.tags+xml"/>
  <Override PartName="/ppt/tags/tag71.xml" ContentType="application/vnd.openxmlformats-officedocument.presentationml.tags+xml"/>
  <Override PartName="/ppt/tags/tag128.xml" ContentType="application/vnd.openxmlformats-officedocument.presentationml.tags+xml"/>
  <Override PartName="/ppt/tags/tag175.xml" ContentType="application/vnd.openxmlformats-officedocument.presentationml.tags+xml"/>
  <Override PartName="/customXml/itemProps7.xml" ContentType="application/vnd.openxmlformats-officedocument.customXmlProperties+xml"/>
  <Override PartName="/ppt/tags/tag13.xml" ContentType="application/vnd.openxmlformats-officedocument.presentationml.tags+xml"/>
  <Override PartName="/ppt/tags/tag60.xml" ContentType="application/vnd.openxmlformats-officedocument.presentationml.tags+xml"/>
  <Override PartName="/ppt/tags/tag117.xml" ContentType="application/vnd.openxmlformats-officedocument.presentationml.tags+xml"/>
  <Override PartName="/ppt/tags/tag164.xml" ContentType="application/vnd.openxmlformats-officedocument.presentationml.tags+xml"/>
  <Override PartName="/customXml/itemProps19.xml" ContentType="application/vnd.openxmlformats-officedocument.customXmlProperties+xml"/>
  <Override PartName="/ppt/handoutMasters/handoutMaster1.xml" ContentType="application/vnd.openxmlformats-officedocument.presentationml.handoutMaster+xml"/>
  <Override PartName="/ppt/tags/tag20.xml" ContentType="application/vnd.openxmlformats-officedocument.presentationml.tags+xml"/>
  <Override PartName="/ppt/tags/tag106.xml" ContentType="application/vnd.openxmlformats-officedocument.presentationml.tags+xml"/>
  <Override PartName="/ppt/tags/tag124.xml" ContentType="application/vnd.openxmlformats-officedocument.presentationml.tags+xml"/>
  <Override PartName="/ppt/tags/tag142.xml" ContentType="application/vnd.openxmlformats-officedocument.presentationml.tags+xml"/>
  <Override PartName="/ppt/tags/tag153.xml" ContentType="application/vnd.openxmlformats-officedocument.presentationml.tags+xml"/>
  <Override PartName="/ppt/tags/tag171.xml" ContentType="application/vnd.openxmlformats-officedocument.presentationml.tags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customXml/itemProps15.xml" ContentType="application/vnd.openxmlformats-officedocument.customXmlProperties+xml"/>
  <Override PartName="/customXml/itemProps26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ags/tag6.xml" ContentType="application/vnd.openxmlformats-officedocument.presentationml.tags+xml"/>
  <Override PartName="/ppt/tags/tag113.xml" ContentType="application/vnd.openxmlformats-officedocument.presentationml.tags+xml"/>
  <Override PartName="/ppt/tags/tag131.xml" ContentType="application/vnd.openxmlformats-officedocument.presentationml.tags+xml"/>
  <Override PartName="/ppt/tags/tag160.xml" ContentType="application/vnd.openxmlformats-officedocument.presentationml.tags+xml"/>
  <Override PartName="/customXml/itemProps33.xml" ContentType="application/vnd.openxmlformats-officedocument.customXmlPropertie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ags/tag98.xml" ContentType="application/vnd.openxmlformats-officedocument.presentationml.tags+xml"/>
  <Override PartName="/ppt/tags/tag102.xml" ContentType="application/vnd.openxmlformats-officedocument.presentationml.tags+xml"/>
  <Override PartName="/ppt/tags/tag120.xml" ContentType="application/vnd.openxmlformats-officedocument.presentationml.tags+xml"/>
  <Override PartName="/ppt/theme/theme3.xml" ContentType="application/vnd.openxmlformats-officedocument.theme+xml"/>
  <Override PartName="/customXml/itemProps11.xml" ContentType="application/vnd.openxmlformats-officedocument.customXmlProperties+xml"/>
  <Override PartName="/customXml/itemProps22.xml" ContentType="application/vnd.openxmlformats-officedocument.customXmlProperties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ags/tag2.xml" ContentType="application/vnd.openxmlformats-officedocument.presentationml.tags+xml"/>
  <Default Extension="wmf" ContentType="image/x-wmf"/>
  <Override PartName="/ppt/tags/tag58.xml" ContentType="application/vnd.openxmlformats-officedocument.presentationml.tags+xml"/>
  <Override PartName="/ppt/tags/tag69.xml" ContentType="application/vnd.openxmlformats-officedocument.presentationml.tags+xml"/>
  <Override PartName="/ppt/tags/tag87.xml" ContentType="application/vnd.openxmlformats-officedocument.presentationml.tags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tags/tag29.xml" ContentType="application/vnd.openxmlformats-officedocument.presentationml.tags+xml"/>
  <Override PartName="/ppt/tags/tag47.xml" ContentType="application/vnd.openxmlformats-officedocument.presentationml.tags+xml"/>
  <Override PartName="/ppt/tags/tag76.xml" ContentType="application/vnd.openxmlformats-officedocument.presentationml.tags+xml"/>
  <Override PartName="/ppt/tags/tag94.xml" ContentType="application/vnd.openxmlformats-officedocument.presentationml.tags+xml"/>
  <Override PartName="/ppt/slideLayouts/slideLayout11.xml" ContentType="application/vnd.openxmlformats-officedocument.presentationml.slideLayout+xml"/>
  <Override PartName="/ppt/tags/tag18.xml" ContentType="application/vnd.openxmlformats-officedocument.presentationml.tags+xml"/>
  <Override PartName="/ppt/tags/tag36.xml" ContentType="application/vnd.openxmlformats-officedocument.presentationml.tags+xml"/>
  <Override PartName="/ppt/tags/tag54.xml" ContentType="application/vnd.openxmlformats-officedocument.presentationml.tags+xml"/>
  <Override PartName="/ppt/tags/tag65.xml" ContentType="application/vnd.openxmlformats-officedocument.presentationml.tags+xml"/>
  <Override PartName="/ppt/tags/tag83.xml" ContentType="application/vnd.openxmlformats-officedocument.presentationml.tags+xml"/>
  <Override PartName="/ppt/tags/tag158.xml" ContentType="application/vnd.openxmlformats-officedocument.presentationml.tags+xml"/>
  <Override PartName="/ppt/tags/tag169.xml" ContentType="application/vnd.openxmlformats-officedocument.presentationml.tags+xml"/>
  <Override PartName="/customXml/itemProps8.xml" ContentType="application/vnd.openxmlformats-officedocument.customXmlPropertie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43.xml" ContentType="application/vnd.openxmlformats-officedocument.presentationml.tags+xml"/>
  <Override PartName="/ppt/tags/tag61.xml" ContentType="application/vnd.openxmlformats-officedocument.presentationml.tags+xml"/>
  <Override PartName="/ppt/tags/tag72.xml" ContentType="application/vnd.openxmlformats-officedocument.presentationml.tags+xml"/>
  <Override PartName="/ppt/tags/tag90.xml" ContentType="application/vnd.openxmlformats-officedocument.presentationml.tags+xml"/>
  <Override PartName="/ppt/tags/tag118.xml" ContentType="application/vnd.openxmlformats-officedocument.presentationml.tags+xml"/>
  <Override PartName="/ppt/tags/tag129.xml" ContentType="application/vnd.openxmlformats-officedocument.presentationml.tags+xml"/>
  <Override PartName="/ppt/tags/tag147.xml" ContentType="application/vnd.openxmlformats-officedocument.presentationml.tags+xml"/>
  <Override PartName="/ppt/tags/tag165.xml" ContentType="application/vnd.openxmlformats-officedocument.presentationml.tags+xml"/>
  <Override PartName="/ppt/tags/tag176.xml" ContentType="application/vnd.openxmlformats-officedocument.presentationml.tags+xml"/>
  <Override PartName="/ppt/tags/tag32.xml" ContentType="application/vnd.openxmlformats-officedocument.presentationml.tags+xml"/>
  <Override PartName="/ppt/tags/tag50.xml" ContentType="application/vnd.openxmlformats-officedocument.presentationml.tags+xml"/>
  <Override PartName="/ppt/tags/tag107.xml" ContentType="application/vnd.openxmlformats-officedocument.presentationml.tags+xml"/>
  <Override PartName="/ppt/tags/tag136.xml" ContentType="application/vnd.openxmlformats-officedocument.presentationml.tags+xml"/>
  <Override PartName="/ppt/tags/tag154.xml" ContentType="application/vnd.openxmlformats-officedocument.presentationml.tags+xml"/>
  <Override PartName="/ppt/tags/tag183.xml" ContentType="application/vnd.openxmlformats-officedocument.presentationml.tags+xml"/>
  <Override PartName="/customXml/itemProps4.xml" ContentType="application/vnd.openxmlformats-officedocument.customXmlProperties+xml"/>
  <Override PartName="/customXml/itemProps27.xml" ContentType="application/vnd.openxmlformats-officedocument.customXmlProperties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tags/tag114.xml" ContentType="application/vnd.openxmlformats-officedocument.presentationml.tags+xml"/>
  <Override PartName="/ppt/tags/tag125.xml" ContentType="application/vnd.openxmlformats-officedocument.presentationml.tags+xml"/>
  <Override PartName="/ppt/tags/tag143.xml" ContentType="application/vnd.openxmlformats-officedocument.presentationml.tags+xml"/>
  <Override PartName="/ppt/tags/tag161.xml" ContentType="application/vnd.openxmlformats-officedocument.presentationml.tags+xml"/>
  <Override PartName="/ppt/tags/tag172.xml" ContentType="application/vnd.openxmlformats-officedocument.presentationml.tags+xml"/>
  <Override PartName="/customXml/itemProps16.xml" ContentType="application/vnd.openxmlformats-officedocument.customXmlProperties+xml"/>
  <Override PartName="/ppt/tags/tag7.xml" ContentType="application/vnd.openxmlformats-officedocument.presentationml.tags+xml"/>
  <Override PartName="/ppt/tags/tag103.xml" ContentType="application/vnd.openxmlformats-officedocument.presentationml.tags+xml"/>
  <Override PartName="/ppt/tags/tag132.xml" ContentType="application/vnd.openxmlformats-officedocument.presentationml.tags+xml"/>
  <Override PartName="/ppt/tags/tag150.xml" ContentType="application/vnd.openxmlformats-officedocument.presentationml.tags+xml"/>
  <Override PartName="/ppt/notesSlides/notesSlide1.xml" ContentType="application/vnd.openxmlformats-officedocument.presentationml.notesSlide+xml"/>
  <Override PartName="/customXml/itemProps23.xml" ContentType="application/vnd.openxmlformats-officedocument.customXmlProperties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tags/tag99.xml" ContentType="application/vnd.openxmlformats-officedocument.presentationml.tags+xml"/>
  <Override PartName="/ppt/tags/tag110.xml" ContentType="application/vnd.openxmlformats-officedocument.presentationml.tags+xml"/>
  <Override PartName="/ppt/tags/tag121.xml" ContentType="application/vnd.openxmlformats-officedocument.presentationml.tags+xml"/>
  <Override PartName="/customXml/itemProps12.xml" ContentType="application/vnd.openxmlformats-officedocument.customXmlProperties+xml"/>
  <Override PartName="/customXml/itemProps30.xml" ContentType="application/vnd.openxmlformats-officedocument.customXmlProperties+xml"/>
  <Override PartName="/ppt/slideLayouts/slideLayout16.xml" ContentType="application/vnd.openxmlformats-officedocument.presentationml.slideLayout+xml"/>
  <Override PartName="/ppt/tags/tag3.xml" ContentType="application/vnd.openxmlformats-officedocument.presentationml.tags+xml"/>
  <Default Extension="jpeg" ContentType="image/jpeg"/>
  <Override PartName="/ppt/tags/tag59.xml" ContentType="application/vnd.openxmlformats-officedocument.presentationml.tags+xml"/>
  <Override PartName="/ppt/tags/tag77.xml" ContentType="application/vnd.openxmlformats-officedocument.presentationml.tags+xml"/>
  <Override PartName="/ppt/tags/tag88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tags/tag19.xml" ContentType="application/vnd.openxmlformats-officedocument.presentationml.tags+xml"/>
  <Override PartName="/ppt/tags/tag37.xml" ContentType="application/vnd.openxmlformats-officedocument.presentationml.tags+xml"/>
  <Override PartName="/ppt/tags/tag48.xml" ContentType="application/vnd.openxmlformats-officedocument.presentationml.tags+xml"/>
  <Override PartName="/ppt/tags/tag66.xml" ContentType="application/vnd.openxmlformats-officedocument.presentationml.tags+xml"/>
  <Override PartName="/ppt/tags/tag84.xml" ContentType="application/vnd.openxmlformats-officedocument.presentationml.tags+xml"/>
  <Override PartName="/ppt/tags/tag95.xml" ContentType="application/vnd.openxmlformats-officedocument.presentationml.tags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tags/tag26.xml" ContentType="application/vnd.openxmlformats-officedocument.presentationml.tags+xml"/>
  <Override PartName="/ppt/tags/tag55.xml" ContentType="application/vnd.openxmlformats-officedocument.presentationml.tags+xml"/>
  <Override PartName="/ppt/tags/tag73.xml" ContentType="application/vnd.openxmlformats-officedocument.presentationml.tags+xml"/>
  <Override PartName="/ppt/tags/tag159.xml" ContentType="application/vnd.openxmlformats-officedocument.presentationml.tags+xml"/>
  <Override PartName="/ppt/tags/tag177.xml" ContentType="application/vnd.openxmlformats-officedocument.presentationml.tags+xml"/>
  <Override PartName="/customXml/itemProps9.xml" ContentType="application/vnd.openxmlformats-officedocument.customXmlProperties+xml"/>
  <Override PartName="/ppt/tags/tag15.xml" ContentType="application/vnd.openxmlformats-officedocument.presentationml.tags+xml"/>
  <Override PartName="/ppt/tags/tag33.xml" ContentType="application/vnd.openxmlformats-officedocument.presentationml.tags+xml"/>
  <Override PartName="/ppt/tags/tag44.xml" ContentType="application/vnd.openxmlformats-officedocument.presentationml.tags+xml"/>
  <Override PartName="/ppt/tags/tag62.xml" ContentType="application/vnd.openxmlformats-officedocument.presentationml.tags+xml"/>
  <Override PartName="/ppt/tags/tag80.xml" ContentType="application/vnd.openxmlformats-officedocument.presentationml.tags+xml"/>
  <Override PartName="/ppt/tags/tag91.xml" ContentType="application/vnd.openxmlformats-officedocument.presentationml.tags+xml"/>
  <Override PartName="/ppt/tags/tag119.xml" ContentType="application/vnd.openxmlformats-officedocument.presentationml.tags+xml"/>
  <Override PartName="/ppt/tags/tag137.xml" ContentType="application/vnd.openxmlformats-officedocument.presentationml.tags+xml"/>
  <Override PartName="/ppt/tags/tag148.xml" ContentType="application/vnd.openxmlformats-officedocument.presentationml.tags+xml"/>
  <Override PartName="/ppt/tags/tag166.xml" ContentType="application/vnd.openxmlformats-officedocument.presentationml.tags+xml"/>
  <Override PartName="/ppt/tags/tag184.xml" ContentType="application/vnd.openxmlformats-officedocument.presentationml.tags+xml"/>
  <Override PartName="/ppt/tags/tag22.xml" ContentType="application/vnd.openxmlformats-officedocument.presentationml.tags+xml"/>
  <Override PartName="/ppt/tags/tag40.xml" ContentType="application/vnd.openxmlformats-officedocument.presentationml.tags+xml"/>
  <Override PartName="/ppt/tags/tag51.xml" ContentType="application/vnd.openxmlformats-officedocument.presentationml.tags+xml"/>
  <Override PartName="/ppt/tags/tag108.xml" ContentType="application/vnd.openxmlformats-officedocument.presentationml.tags+xml"/>
  <Override PartName="/ppt/tags/tag126.xml" ContentType="application/vnd.openxmlformats-officedocument.presentationml.tags+xml"/>
  <Override PartName="/ppt/tags/tag155.xml" ContentType="application/vnd.openxmlformats-officedocument.presentationml.tags+xml"/>
  <Override PartName="/ppt/tags/tag173.xml" ContentType="application/vnd.openxmlformats-officedocument.presentationml.tags+xml"/>
  <Override PartName="/customXml/itemProps5.xml" ContentType="application/vnd.openxmlformats-officedocument.customXmlProperties+xml"/>
  <Override PartName="/customXml/itemProps17.xml" ContentType="application/vnd.openxmlformats-officedocument.customXmlProperties+xml"/>
  <Override PartName="/customXml/itemProps28.xml" ContentType="application/vnd.openxmlformats-officedocument.customXmlProperties+xml"/>
  <Override PartName="/ppt/tags/tag11.xml" ContentType="application/vnd.openxmlformats-officedocument.presentationml.tags+xml"/>
  <Override PartName="/ppt/tags/tag115.xml" ContentType="application/vnd.openxmlformats-officedocument.presentationml.tags+xml"/>
  <Override PartName="/ppt/tags/tag133.xml" ContentType="application/vnd.openxmlformats-officedocument.presentationml.tags+xml"/>
  <Override PartName="/ppt/tags/tag144.xml" ContentType="application/vnd.openxmlformats-officedocument.presentationml.tags+xml"/>
  <Override PartName="/ppt/tags/tag162.xml" ContentType="application/vnd.openxmlformats-officedocument.presentationml.tags+xml"/>
  <Override PartName="/ppt/tags/tag180.xml" ContentType="application/vnd.openxmlformats-officedocument.presentationml.tags+xml"/>
  <Override PartName="/ppt/tags/tag122.xml" ContentType="application/vnd.openxmlformats-officedocument.presentationml.tags+xml"/>
  <Override PartName="/customXml/itemProps1.xml" ContentType="application/vnd.openxmlformats-officedocument.customXmlProperties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ags/tag4.xml" ContentType="application/vnd.openxmlformats-officedocument.presentationml.tags+xml"/>
  <Override PartName="/ppt/tags/tag89.xml" ContentType="application/vnd.openxmlformats-officedocument.presentationml.tags+xml"/>
  <Override PartName="/ppt/tags/tag111.xml" ContentType="application/vnd.openxmlformats-officedocument.presentationml.tags+xml"/>
  <Override PartName="/customXml/itemProps31.xml" ContentType="application/vnd.openxmlformats-officedocument.customXmlProperties+xml"/>
  <Override PartName="/ppt/theme/theme1.xml" ContentType="application/vnd.openxmlformats-officedocument.theme+xml"/>
  <Override PartName="/ppt/tags/tag78.xml" ContentType="application/vnd.openxmlformats-officedocument.presentationml.tags+xml"/>
  <Override PartName="/ppt/tags/tag100.xml" ContentType="application/vnd.openxmlformats-officedocument.presentationml.tags+xml"/>
  <Override PartName="/customXml/itemProps20.xml" ContentType="application/vnd.openxmlformats-officedocument.customXmlProperties+xml"/>
  <Override PartName="/ppt/tags/tag56.xml" ContentType="application/vnd.openxmlformats-officedocument.presentationml.tags+xml"/>
  <Override PartName="/ppt/tags/tag67.xml" ContentType="application/vnd.openxmlformats-officedocument.presentationml.tag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ags/tag45.xml" ContentType="application/vnd.openxmlformats-officedocument.presentationml.tags+xml"/>
  <Override PartName="/ppt/tags/tag92.xml" ContentType="application/vnd.openxmlformats-officedocument.presentationml.tags+xml"/>
  <Override PartName="/ppt/tags/tag149.xml" ContentType="application/vnd.openxmlformats-officedocument.presentationml.tags+xml"/>
  <Override PartName="/docProps/custom.xml" ContentType="application/vnd.openxmlformats-officedocument.custom-properties+xml"/>
  <Override PartName="/ppt/tags/tag34.xml" ContentType="application/vnd.openxmlformats-officedocument.presentationml.tags+xml"/>
  <Override PartName="/ppt/tags/tag81.xml" ContentType="application/vnd.openxmlformats-officedocument.presentationml.tags+xml"/>
  <Override PartName="/ppt/tags/tag138.xml" ContentType="application/vnd.openxmlformats-officedocument.presentationml.tags+xml"/>
  <Override PartName="/ppt/tags/tag185.xml" ContentType="application/vnd.openxmlformats-officedocument.presentationml.tags+xml"/>
  <Override PartName="/customXml/itemProps6.xml" ContentType="application/vnd.openxmlformats-officedocument.customXmlProperties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tags/tag70.xml" ContentType="application/vnd.openxmlformats-officedocument.presentationml.tags+xml"/>
  <Override PartName="/ppt/tags/tag116.xml" ContentType="application/vnd.openxmlformats-officedocument.presentationml.tags+xml"/>
  <Override PartName="/ppt/tags/tag127.xml" ContentType="application/vnd.openxmlformats-officedocument.presentationml.tags+xml"/>
  <Override PartName="/ppt/tags/tag163.xml" ContentType="application/vnd.openxmlformats-officedocument.presentationml.tags+xml"/>
  <Override PartName="/ppt/tags/tag174.xml" ContentType="application/vnd.openxmlformats-officedocument.presentationml.tags+xml"/>
  <Override PartName="/ppt/viewProps.xml" ContentType="application/vnd.openxmlformats-officedocument.presentationml.viewProps+xml"/>
  <Override PartName="/ppt/tags/tag9.xml" ContentType="application/vnd.openxmlformats-officedocument.presentationml.tags+xml"/>
  <Override PartName="/ppt/tags/tag105.xml" ContentType="application/vnd.openxmlformats-officedocument.presentationml.tags+xml"/>
  <Override PartName="/ppt/tags/tag152.xml" ContentType="application/vnd.openxmlformats-officedocument.presentationml.tags+xml"/>
  <Override PartName="/customXml/itemProps25.xml" ContentType="application/vnd.openxmlformats-officedocument.customXmlProperties+xml"/>
  <Override PartName="/ppt/tags/tag141.xml" ContentType="application/vnd.openxmlformats-officedocument.presentationml.tags+xml"/>
  <Default Extension="bin" ContentType="application/vnd.openxmlformats-officedocument.oleObject"/>
  <Override PartName="/customXml/itemProps14.xml" ContentType="application/vnd.openxmlformats-officedocument.customXmlProperties+xml"/>
  <Override PartName="/ppt/presProps.xml" ContentType="application/vnd.openxmlformats-officedocument.presentationml.presProps+xml"/>
  <Override PartName="/ppt/tags/tag130.xml" ContentType="application/vnd.openxmlformats-officedocument.presentationml.tags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tags/tag39.xml" ContentType="application/vnd.openxmlformats-officedocument.presentationml.tags+xml"/>
  <Override PartName="/ppt/tags/tag86.xml" ContentType="application/vnd.openxmlformats-officedocument.presentationml.tags+xml"/>
  <Override PartName="/ppt/tags/tag97.xml" ContentType="application/vnd.openxmlformats-officedocument.presentationml.tags+xml"/>
  <Override PartName="/ppt/tags/tag1.xml" ContentType="application/vnd.openxmlformats-officedocument.presentationml.tags+xml"/>
  <Override PartName="/ppt/slideLayouts/slideLayout14.xml" ContentType="application/vnd.openxmlformats-officedocument.presentationml.slideLayout+xml"/>
  <Override PartName="/ppt/tags/tag28.xml" ContentType="application/vnd.openxmlformats-officedocument.presentationml.tags+xml"/>
  <Override PartName="/ppt/tags/tag75.xml" ContentType="application/vnd.openxmlformats-officedocument.presentationml.tags+xml"/>
  <Override PartName="/ppt/tags/tag179.xml" ContentType="application/vnd.openxmlformats-officedocument.presentationml.tags+xml"/>
  <Override PartName="/ppt/tags/tag17.xml" ContentType="application/vnd.openxmlformats-officedocument.presentationml.tags+xml"/>
  <Override PartName="/ppt/tags/tag64.xml" ContentType="application/vnd.openxmlformats-officedocument.presentationml.tags+xml"/>
  <Override PartName="/ppt/tags/tag168.xml" ContentType="application/vnd.openxmlformats-officedocument.presentationml.tags+xml"/>
  <Override PartName="/ppt/tags/tag53.xml" ContentType="application/vnd.openxmlformats-officedocument.presentationml.tags+xml"/>
  <Override PartName="/ppt/tags/tag157.xml" ContentType="application/vnd.openxmlformats-officedocument.presentationml.tags+xml"/>
  <Default Extension="vml" ContentType="application/vnd.openxmlformats-officedocument.vmlDrawing"/>
  <Override PartName="/ppt/tags/tag31.xml" ContentType="application/vnd.openxmlformats-officedocument.presentationml.tags+xml"/>
  <Override PartName="/ppt/tags/tag42.xml" ContentType="application/vnd.openxmlformats-officedocument.presentationml.tags+xml"/>
  <Override PartName="/ppt/tags/tag135.xml" ContentType="application/vnd.openxmlformats-officedocument.presentationml.tags+xml"/>
  <Override PartName="/ppt/tags/tag146.xml" ContentType="application/vnd.openxmlformats-officedocument.presentationml.tags+xml"/>
  <Override PartName="/ppt/tags/tag182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9" r:id="rId34"/>
  </p:sldMasterIdLst>
  <p:notesMasterIdLst>
    <p:notesMasterId r:id="rId42"/>
  </p:notesMasterIdLst>
  <p:handoutMasterIdLst>
    <p:handoutMasterId r:id="rId43"/>
  </p:handoutMasterIdLst>
  <p:sldIdLst>
    <p:sldId id="898" r:id="rId35"/>
    <p:sldId id="927" r:id="rId36"/>
    <p:sldId id="920" r:id="rId37"/>
    <p:sldId id="928" r:id="rId38"/>
    <p:sldId id="929" r:id="rId39"/>
    <p:sldId id="930" r:id="rId40"/>
    <p:sldId id="931" r:id="rId41"/>
  </p:sldIdLst>
  <p:sldSz cx="9144000" cy="6858000" type="screen4x3"/>
  <p:notesSz cx="6723063" cy="9853613"/>
  <p:custDataLst>
    <p:custData r:id="rId18"/>
    <p:tags r:id="rId44"/>
  </p:custDataLst>
  <p:defaultTextStyle>
    <a:defPPr>
      <a:defRPr lang="de-DE"/>
    </a:defPPr>
    <a:lvl1pPr algn="ctr" rtl="0" fontAlgn="base">
      <a:spcBef>
        <a:spcPct val="50000"/>
      </a:spcBef>
      <a:spcAft>
        <a:spcPct val="0"/>
      </a:spcAft>
      <a:defRPr kern="1400">
        <a:solidFill>
          <a:schemeClr val="bg2"/>
        </a:solidFill>
        <a:latin typeface="Arial" pitchFamily="34" charset="0"/>
        <a:ea typeface="ＭＳ Ｐゴシック" charset="-128"/>
        <a:cs typeface="+mn-cs"/>
      </a:defRPr>
    </a:lvl1pPr>
    <a:lvl2pPr marL="457200" algn="ctr" rtl="0" fontAlgn="base">
      <a:spcBef>
        <a:spcPct val="50000"/>
      </a:spcBef>
      <a:spcAft>
        <a:spcPct val="0"/>
      </a:spcAft>
      <a:defRPr kern="1400">
        <a:solidFill>
          <a:schemeClr val="bg2"/>
        </a:solidFill>
        <a:latin typeface="Arial" pitchFamily="34" charset="0"/>
        <a:ea typeface="ＭＳ Ｐゴシック" charset="-128"/>
        <a:cs typeface="+mn-cs"/>
      </a:defRPr>
    </a:lvl2pPr>
    <a:lvl3pPr marL="914400" algn="ctr" rtl="0" fontAlgn="base">
      <a:spcBef>
        <a:spcPct val="50000"/>
      </a:spcBef>
      <a:spcAft>
        <a:spcPct val="0"/>
      </a:spcAft>
      <a:defRPr kern="1400">
        <a:solidFill>
          <a:schemeClr val="bg2"/>
        </a:solidFill>
        <a:latin typeface="Arial" pitchFamily="34" charset="0"/>
        <a:ea typeface="ＭＳ Ｐゴシック" charset="-128"/>
        <a:cs typeface="+mn-cs"/>
      </a:defRPr>
    </a:lvl3pPr>
    <a:lvl4pPr marL="1371600" algn="ctr" rtl="0" fontAlgn="base">
      <a:spcBef>
        <a:spcPct val="50000"/>
      </a:spcBef>
      <a:spcAft>
        <a:spcPct val="0"/>
      </a:spcAft>
      <a:defRPr kern="1400">
        <a:solidFill>
          <a:schemeClr val="bg2"/>
        </a:solidFill>
        <a:latin typeface="Arial" pitchFamily="34" charset="0"/>
        <a:ea typeface="ＭＳ Ｐゴシック" charset="-128"/>
        <a:cs typeface="+mn-cs"/>
      </a:defRPr>
    </a:lvl4pPr>
    <a:lvl5pPr marL="1828800" algn="ctr" rtl="0" fontAlgn="base">
      <a:spcBef>
        <a:spcPct val="50000"/>
      </a:spcBef>
      <a:spcAft>
        <a:spcPct val="0"/>
      </a:spcAft>
      <a:defRPr kern="1400">
        <a:solidFill>
          <a:schemeClr val="bg2"/>
        </a:solidFill>
        <a:latin typeface="Arial" pitchFamily="34" charset="0"/>
        <a:ea typeface="ＭＳ Ｐゴシック" charset="-128"/>
        <a:cs typeface="+mn-cs"/>
      </a:defRPr>
    </a:lvl5pPr>
    <a:lvl6pPr marL="2286000" algn="ctr" defTabSz="914400" rtl="0" eaLnBrk="1" latinLnBrk="0" hangingPunct="1">
      <a:defRPr kern="1400">
        <a:solidFill>
          <a:schemeClr val="bg2"/>
        </a:solidFill>
        <a:latin typeface="Arial" pitchFamily="34" charset="0"/>
        <a:ea typeface="ＭＳ Ｐゴシック" charset="-128"/>
        <a:cs typeface="+mn-cs"/>
      </a:defRPr>
    </a:lvl6pPr>
    <a:lvl7pPr marL="2743200" algn="ctr" defTabSz="914400" rtl="0" eaLnBrk="1" latinLnBrk="0" hangingPunct="1">
      <a:defRPr kern="1400">
        <a:solidFill>
          <a:schemeClr val="bg2"/>
        </a:solidFill>
        <a:latin typeface="Arial" pitchFamily="34" charset="0"/>
        <a:ea typeface="ＭＳ Ｐゴシック" charset="-128"/>
        <a:cs typeface="+mn-cs"/>
      </a:defRPr>
    </a:lvl7pPr>
    <a:lvl8pPr marL="3200400" algn="ctr" defTabSz="914400" rtl="0" eaLnBrk="1" latinLnBrk="0" hangingPunct="1">
      <a:defRPr kern="1400">
        <a:solidFill>
          <a:schemeClr val="bg2"/>
        </a:solidFill>
        <a:latin typeface="Arial" pitchFamily="34" charset="0"/>
        <a:ea typeface="ＭＳ Ｐゴシック" charset="-128"/>
        <a:cs typeface="+mn-cs"/>
      </a:defRPr>
    </a:lvl8pPr>
    <a:lvl9pPr marL="3657600" algn="ctr" defTabSz="914400" rtl="0" eaLnBrk="1" latinLnBrk="0" hangingPunct="1">
      <a:defRPr kern="1400">
        <a:solidFill>
          <a:schemeClr val="bg2"/>
        </a:solidFill>
        <a:latin typeface="Arial" pitchFamily="34" charset="0"/>
        <a:ea typeface="ＭＳ Ｐゴシック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884">
          <p15:clr>
            <a:srgbClr val="A4A3A4"/>
          </p15:clr>
        </p15:guide>
        <p15:guide id="2" orient="horz" pos="619">
          <p15:clr>
            <a:srgbClr val="A4A3A4"/>
          </p15:clr>
        </p15:guide>
        <p15:guide id="3" orient="horz" pos="2432">
          <p15:clr>
            <a:srgbClr val="A4A3A4"/>
          </p15:clr>
        </p15:guide>
        <p15:guide id="4" orient="horz" pos="2341">
          <p15:clr>
            <a:srgbClr val="A4A3A4"/>
          </p15:clr>
        </p15:guide>
        <p15:guide id="5" orient="horz" pos="891">
          <p15:clr>
            <a:srgbClr val="A4A3A4"/>
          </p15:clr>
        </p15:guide>
        <p15:guide id="6" orient="horz" pos="799">
          <p15:clr>
            <a:srgbClr val="A4A3A4"/>
          </p15:clr>
        </p15:guide>
        <p15:guide id="7" pos="340">
          <p15:clr>
            <a:srgbClr val="A4A3A4"/>
          </p15:clr>
        </p15:guide>
        <p15:guide id="8" pos="158">
          <p15:clr>
            <a:srgbClr val="A4A3A4"/>
          </p15:clr>
        </p15:guide>
        <p15:guide id="9" pos="2880">
          <p15:clr>
            <a:srgbClr val="A4A3A4"/>
          </p15:clr>
        </p15:guide>
        <p15:guide id="10" pos="2971">
          <p15:clr>
            <a:srgbClr val="A4A3A4"/>
          </p15:clr>
        </p15:guide>
        <p15:guide id="11" pos="5511">
          <p15:clr>
            <a:srgbClr val="A4A3A4"/>
          </p15:clr>
        </p15:guide>
        <p15:guide id="12" pos="4604">
          <p15:clr>
            <a:srgbClr val="A4A3A4"/>
          </p15:clr>
        </p15:guide>
        <p15:guide id="13" pos="3787">
          <p15:clr>
            <a:srgbClr val="A4A3A4"/>
          </p15:clr>
        </p15:guide>
        <p15:guide id="14" pos="3878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04">
          <p15:clr>
            <a:srgbClr val="A4A3A4"/>
          </p15:clr>
        </p15:guide>
        <p15:guide id="2" pos="211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000074"/>
    <a:srgbClr val="1A2228"/>
    <a:srgbClr val="000096"/>
    <a:srgbClr val="0000CC"/>
    <a:srgbClr val="55A0B9"/>
    <a:srgbClr val="96B4D7"/>
    <a:srgbClr val="99CCFF"/>
    <a:srgbClr val="EB780A"/>
    <a:srgbClr val="FFB900"/>
    <a:srgbClr val="64194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6467" autoAdjust="0"/>
    <p:restoredTop sz="94675" autoAdjust="0"/>
  </p:normalViewPr>
  <p:slideViewPr>
    <p:cSldViewPr snapToGrid="0" snapToObjects="1" showGuides="1">
      <p:cViewPr>
        <p:scale>
          <a:sx n="70" d="100"/>
          <a:sy n="70" d="100"/>
        </p:scale>
        <p:origin x="-810" y="-180"/>
      </p:cViewPr>
      <p:guideLst>
        <p:guide orient="horz" pos="3884"/>
        <p:guide orient="horz" pos="619"/>
        <p:guide orient="horz" pos="2432"/>
        <p:guide orient="horz" pos="2341"/>
        <p:guide orient="horz" pos="891"/>
        <p:guide orient="horz" pos="799"/>
        <p:guide pos="340"/>
        <p:guide pos="158"/>
        <p:guide pos="2880"/>
        <p:guide pos="2971"/>
        <p:guide pos="5511"/>
        <p:guide pos="4604"/>
        <p:guide pos="3787"/>
        <p:guide pos="387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notesViewPr>
    <p:cSldViewPr snapToGrid="0" snapToObjects="1" showGuides="1">
      <p:cViewPr varScale="1">
        <p:scale>
          <a:sx n="91" d="100"/>
          <a:sy n="91" d="100"/>
        </p:scale>
        <p:origin x="-3648" y="-108"/>
      </p:cViewPr>
      <p:guideLst>
        <p:guide orient="horz" pos="3104"/>
        <p:guide pos="211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8.xml"/><Relationship Id="rId13" Type="http://schemas.openxmlformats.org/officeDocument/2006/relationships/customXml" Target="../customXml/item13.xml"/><Relationship Id="rId18" Type="http://schemas.openxmlformats.org/officeDocument/2006/relationships/customXml" Target="../customXml/item18.xml"/><Relationship Id="rId26" Type="http://schemas.openxmlformats.org/officeDocument/2006/relationships/customXml" Target="../customXml/item26.xml"/><Relationship Id="rId39" Type="http://schemas.openxmlformats.org/officeDocument/2006/relationships/slide" Target="slides/slide5.xml"/><Relationship Id="rId3" Type="http://schemas.openxmlformats.org/officeDocument/2006/relationships/customXml" Target="../customXml/item3.xml"/><Relationship Id="rId21" Type="http://schemas.openxmlformats.org/officeDocument/2006/relationships/customXml" Target="../customXml/item21.xml"/><Relationship Id="rId34" Type="http://schemas.openxmlformats.org/officeDocument/2006/relationships/slideMaster" Target="slideMasters/slideMaster1.xml"/><Relationship Id="rId42" Type="http://schemas.openxmlformats.org/officeDocument/2006/relationships/notesMaster" Target="notesMasters/notesMaster1.xml"/><Relationship Id="rId47" Type="http://schemas.openxmlformats.org/officeDocument/2006/relationships/theme" Target="theme/theme1.xml"/><Relationship Id="rId7" Type="http://schemas.openxmlformats.org/officeDocument/2006/relationships/customXml" Target="../customXml/item7.xml"/><Relationship Id="rId12" Type="http://schemas.openxmlformats.org/officeDocument/2006/relationships/customXml" Target="../customXml/item12.xml"/><Relationship Id="rId17" Type="http://schemas.openxmlformats.org/officeDocument/2006/relationships/customXml" Target="../customXml/item17.xml"/><Relationship Id="rId25" Type="http://schemas.openxmlformats.org/officeDocument/2006/relationships/customXml" Target="../customXml/item25.xml"/><Relationship Id="rId33" Type="http://schemas.openxmlformats.org/officeDocument/2006/relationships/customXml" Target="../customXml/item33.xml"/><Relationship Id="rId38" Type="http://schemas.openxmlformats.org/officeDocument/2006/relationships/slide" Target="slides/slide4.xml"/><Relationship Id="rId46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customXml" Target="../customXml/item16.xml"/><Relationship Id="rId20" Type="http://schemas.openxmlformats.org/officeDocument/2006/relationships/customXml" Target="../customXml/item20.xml"/><Relationship Id="rId29" Type="http://schemas.openxmlformats.org/officeDocument/2006/relationships/customXml" Target="../customXml/item29.xml"/><Relationship Id="rId41" Type="http://schemas.openxmlformats.org/officeDocument/2006/relationships/slide" Target="slides/slide7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1" Type="http://schemas.openxmlformats.org/officeDocument/2006/relationships/customXml" Target="../customXml/item11.xml"/><Relationship Id="rId24" Type="http://schemas.openxmlformats.org/officeDocument/2006/relationships/customXml" Target="../customXml/item24.xml"/><Relationship Id="rId32" Type="http://schemas.openxmlformats.org/officeDocument/2006/relationships/customXml" Target="../customXml/item32.xml"/><Relationship Id="rId37" Type="http://schemas.openxmlformats.org/officeDocument/2006/relationships/slide" Target="slides/slide3.xml"/><Relationship Id="rId40" Type="http://schemas.openxmlformats.org/officeDocument/2006/relationships/slide" Target="slides/slide6.xml"/><Relationship Id="rId45" Type="http://schemas.openxmlformats.org/officeDocument/2006/relationships/presProps" Target="presProps.xml"/><Relationship Id="rId5" Type="http://schemas.openxmlformats.org/officeDocument/2006/relationships/customXml" Target="../customXml/item5.xml"/><Relationship Id="rId15" Type="http://schemas.openxmlformats.org/officeDocument/2006/relationships/customXml" Target="../customXml/item15.xml"/><Relationship Id="rId23" Type="http://schemas.openxmlformats.org/officeDocument/2006/relationships/customXml" Target="../customXml/item23.xml"/><Relationship Id="rId28" Type="http://schemas.openxmlformats.org/officeDocument/2006/relationships/customXml" Target="../customXml/item28.xml"/><Relationship Id="rId36" Type="http://schemas.openxmlformats.org/officeDocument/2006/relationships/slide" Target="slides/slide2.xml"/><Relationship Id="rId10" Type="http://schemas.openxmlformats.org/officeDocument/2006/relationships/customXml" Target="../customXml/item10.xml"/><Relationship Id="rId19" Type="http://schemas.openxmlformats.org/officeDocument/2006/relationships/customXml" Target="../customXml/item19.xml"/><Relationship Id="rId31" Type="http://schemas.openxmlformats.org/officeDocument/2006/relationships/customXml" Target="../customXml/item31.xml"/><Relationship Id="rId44" Type="http://schemas.openxmlformats.org/officeDocument/2006/relationships/tags" Target="tags/tag1.xml"/><Relationship Id="rId4" Type="http://schemas.openxmlformats.org/officeDocument/2006/relationships/customXml" Target="../customXml/item4.xml"/><Relationship Id="rId9" Type="http://schemas.openxmlformats.org/officeDocument/2006/relationships/customXml" Target="../customXml/item9.xml"/><Relationship Id="rId14" Type="http://schemas.openxmlformats.org/officeDocument/2006/relationships/customXml" Target="../customXml/item14.xml"/><Relationship Id="rId22" Type="http://schemas.openxmlformats.org/officeDocument/2006/relationships/customXml" Target="../customXml/item22.xml"/><Relationship Id="rId27" Type="http://schemas.openxmlformats.org/officeDocument/2006/relationships/customXml" Target="../customXml/item27.xml"/><Relationship Id="rId30" Type="http://schemas.openxmlformats.org/officeDocument/2006/relationships/customXml" Target="../customXml/item30.xml"/><Relationship Id="rId35" Type="http://schemas.openxmlformats.org/officeDocument/2006/relationships/slide" Target="slides/slide1.xml"/><Relationship Id="rId43" Type="http://schemas.openxmlformats.org/officeDocument/2006/relationships/handoutMaster" Target="handoutMasters/handoutMaster1.xml"/><Relationship Id="rId48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2" name="Rectangle 6"/>
          <p:cNvSpPr>
            <a:spLocks noChangeArrowheads="1"/>
          </p:cNvSpPr>
          <p:nvPr/>
        </p:nvSpPr>
        <p:spPr bwMode="auto">
          <a:xfrm>
            <a:off x="0" y="0"/>
            <a:ext cx="6723063" cy="672497"/>
          </a:xfrm>
          <a:prstGeom prst="rect">
            <a:avLst/>
          </a:prstGeom>
          <a:solidFill>
            <a:srgbClr val="879BAA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87436" tIns="43718" rIns="87436" bIns="43718" anchor="ctr"/>
          <a:lstStyle/>
          <a:p>
            <a:endParaRPr lang="de-DE"/>
          </a:p>
        </p:txBody>
      </p:sp>
      <p:sp>
        <p:nvSpPr>
          <p:cNvPr id="173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77395" cy="531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2046" tIns="142046" rIns="142046" bIns="142046" numCol="1" anchor="t" anchorCtr="0" compatLnSpc="1">
            <a:prstTxWarp prst="textNoShape">
              <a:avLst/>
            </a:prstTxWarp>
          </a:bodyPr>
          <a:lstStyle>
            <a:lvl1pPr defTabSz="901688">
              <a:spcBef>
                <a:spcPct val="0"/>
              </a:spcBef>
              <a:defRPr sz="1200">
                <a:solidFill>
                  <a:schemeClr val="bg1"/>
                </a:solidFill>
                <a:latin typeface="Siemens Sans" pitchFamily="2" charset="0"/>
              </a:defRPr>
            </a:lvl1pPr>
          </a:lstStyle>
          <a:p>
            <a:endParaRPr lang="en-US" dirty="0">
              <a:latin typeface="Arial" pitchFamily="34" charset="0"/>
            </a:endParaRPr>
          </a:p>
        </p:txBody>
      </p:sp>
      <p:sp>
        <p:nvSpPr>
          <p:cNvPr id="1730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645669" y="0"/>
            <a:ext cx="3077394" cy="531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2046" tIns="142046" rIns="142046" bIns="142046" numCol="1" anchor="t" anchorCtr="0" compatLnSpc="1">
            <a:prstTxWarp prst="textNoShape">
              <a:avLst/>
            </a:prstTxWarp>
          </a:bodyPr>
          <a:lstStyle>
            <a:lvl1pPr algn="r" defTabSz="901688">
              <a:spcBef>
                <a:spcPct val="0"/>
              </a:spcBef>
              <a:defRPr sz="1200">
                <a:solidFill>
                  <a:schemeClr val="bg1"/>
                </a:solidFill>
                <a:latin typeface="Siemens Sans" pitchFamily="2" charset="0"/>
              </a:defRPr>
            </a:lvl1pPr>
          </a:lstStyle>
          <a:p>
            <a:endParaRPr lang="en-US" dirty="0">
              <a:latin typeface="Arial" pitchFamily="34" charset="0"/>
            </a:endParaRPr>
          </a:p>
        </p:txBody>
      </p:sp>
      <p:sp>
        <p:nvSpPr>
          <p:cNvPr id="1730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321728"/>
            <a:ext cx="3077395" cy="531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2046" tIns="142046" rIns="142046" bIns="142046" numCol="1" anchor="b" anchorCtr="0" compatLnSpc="1">
            <a:prstTxWarp prst="textNoShape">
              <a:avLst/>
            </a:prstTxWarp>
          </a:bodyPr>
          <a:lstStyle>
            <a:lvl1pPr defTabSz="901688">
              <a:spcBef>
                <a:spcPct val="0"/>
              </a:spcBef>
              <a:defRPr sz="1200">
                <a:solidFill>
                  <a:schemeClr val="tx1"/>
                </a:solidFill>
                <a:latin typeface="Siemens Sans" pitchFamily="2" charset="0"/>
              </a:defRPr>
            </a:lvl1pPr>
          </a:lstStyle>
          <a:p>
            <a:endParaRPr lang="en-US" dirty="0">
              <a:latin typeface="Arial" pitchFamily="34" charset="0"/>
            </a:endParaRPr>
          </a:p>
        </p:txBody>
      </p:sp>
      <p:sp>
        <p:nvSpPr>
          <p:cNvPr id="1730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645669" y="9321728"/>
            <a:ext cx="3077394" cy="531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2046" tIns="142046" rIns="142046" bIns="142046" numCol="1" anchor="b" anchorCtr="0" compatLnSpc="1">
            <a:prstTxWarp prst="textNoShape">
              <a:avLst/>
            </a:prstTxWarp>
          </a:bodyPr>
          <a:lstStyle>
            <a:lvl1pPr algn="r" defTabSz="901688">
              <a:spcBef>
                <a:spcPct val="0"/>
              </a:spcBef>
              <a:defRPr sz="1200">
                <a:solidFill>
                  <a:schemeClr val="tx1"/>
                </a:solidFill>
                <a:latin typeface="Siemens Sans" pitchFamily="2" charset="0"/>
              </a:defRPr>
            </a:lvl1pPr>
          </a:lstStyle>
          <a:p>
            <a:r>
              <a:rPr lang="de-DE" dirty="0">
                <a:latin typeface="Arial" pitchFamily="34" charset="0"/>
              </a:rPr>
              <a:t>Handzettel </a:t>
            </a:r>
            <a:fld id="{BFC713D8-7968-482B-A79F-9C586FE5053A}" type="slidenum">
              <a:rPr lang="de-DE">
                <a:latin typeface="Arial" pitchFamily="34" charset="0"/>
              </a:rPr>
              <a:pPr/>
              <a:t>‹#›</a:t>
            </a:fld>
            <a:endParaRPr lang="de-DE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718505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77395" cy="531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2046" tIns="142046" rIns="142046" bIns="142046" numCol="1" anchor="t" anchorCtr="0" compatLnSpc="1">
            <a:prstTxWarp prst="textNoShape">
              <a:avLst/>
            </a:prstTxWarp>
          </a:bodyPr>
          <a:lstStyle>
            <a:lvl1pPr defTabSz="901688">
              <a:spcBef>
                <a:spcPct val="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645669" y="0"/>
            <a:ext cx="3075892" cy="531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2046" tIns="142046" rIns="142046" bIns="142046" numCol="1" anchor="t" anchorCtr="0" compatLnSpc="1">
            <a:prstTxWarp prst="textNoShape">
              <a:avLst/>
            </a:prstTxWarp>
          </a:bodyPr>
          <a:lstStyle>
            <a:lvl1pPr algn="r" defTabSz="901688">
              <a:spcBef>
                <a:spcPct val="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78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0113" y="739775"/>
            <a:ext cx="4924425" cy="36941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</p:sp>
      <p:sp>
        <p:nvSpPr>
          <p:cNvPr id="778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225506" y="4643288"/>
            <a:ext cx="6272052" cy="4395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778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321729"/>
            <a:ext cx="3077395" cy="530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2046" tIns="142046" rIns="142046" bIns="142046" numCol="1" anchor="b" anchorCtr="0" compatLnSpc="1">
            <a:prstTxWarp prst="textNoShape">
              <a:avLst/>
            </a:prstTxWarp>
          </a:bodyPr>
          <a:lstStyle>
            <a:lvl1pPr defTabSz="901688">
              <a:spcBef>
                <a:spcPct val="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78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645669" y="9321729"/>
            <a:ext cx="3075892" cy="530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2046" tIns="142046" rIns="142046" bIns="142046" numCol="1" anchor="b" anchorCtr="0" compatLnSpc="1">
            <a:prstTxWarp prst="textNoShape">
              <a:avLst/>
            </a:prstTxWarp>
          </a:bodyPr>
          <a:lstStyle>
            <a:lvl1pPr algn="r" defTabSz="901688">
              <a:spcBef>
                <a:spcPct val="0"/>
              </a:spcBef>
              <a:defRPr sz="1200">
                <a:solidFill>
                  <a:schemeClr val="tx1"/>
                </a:solidFill>
                <a:latin typeface="Siemens Sans" pitchFamily="2" charset="0"/>
              </a:defRPr>
            </a:lvl1pPr>
          </a:lstStyle>
          <a:p>
            <a:r>
              <a:rPr lang="de-DE" dirty="0" smtClean="0">
                <a:latin typeface="Arial" pitchFamily="34" charset="0"/>
              </a:rPr>
              <a:t>Notizen </a:t>
            </a:r>
            <a:fld id="{AD141568-5488-4AC9-B82D-9F5CE1225E2A}" type="slidenum">
              <a:rPr lang="de-DE" smtClean="0">
                <a:latin typeface="Arial" pitchFamily="34" charset="0"/>
              </a:rPr>
              <a:pPr/>
              <a:t>‹#›</a:t>
            </a:fld>
            <a:endParaRPr lang="de-DE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342192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0113" y="739775"/>
            <a:ext cx="4924425" cy="3694113"/>
          </a:xfrm>
          <a:noFill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32432400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tags" Target="../tags/tag36.xml"/><Relationship Id="rId13" Type="http://schemas.openxmlformats.org/officeDocument/2006/relationships/image" Target="../media/image1.wmf"/><Relationship Id="rId3" Type="http://schemas.openxmlformats.org/officeDocument/2006/relationships/tags" Target="../tags/tag31.xml"/><Relationship Id="rId7" Type="http://schemas.openxmlformats.org/officeDocument/2006/relationships/tags" Target="../tags/tag35.xml"/><Relationship Id="rId12" Type="http://schemas.openxmlformats.org/officeDocument/2006/relationships/image" Target="../media/image2.jpeg"/><Relationship Id="rId2" Type="http://schemas.openxmlformats.org/officeDocument/2006/relationships/tags" Target="../tags/tag30.xml"/><Relationship Id="rId1" Type="http://schemas.openxmlformats.org/officeDocument/2006/relationships/customXml" Target="../../customXml/item8.xml"/><Relationship Id="rId6" Type="http://schemas.openxmlformats.org/officeDocument/2006/relationships/tags" Target="../tags/tag34.xml"/><Relationship Id="rId11" Type="http://schemas.openxmlformats.org/officeDocument/2006/relationships/slideMaster" Target="../slideMasters/slideMaster1.xml"/><Relationship Id="rId5" Type="http://schemas.openxmlformats.org/officeDocument/2006/relationships/tags" Target="../tags/tag33.xml"/><Relationship Id="rId10" Type="http://schemas.openxmlformats.org/officeDocument/2006/relationships/tags" Target="../tags/tag38.xml"/><Relationship Id="rId4" Type="http://schemas.openxmlformats.org/officeDocument/2006/relationships/tags" Target="../tags/tag32.xml"/><Relationship Id="rId9" Type="http://schemas.openxmlformats.org/officeDocument/2006/relationships/tags" Target="../tags/tag37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93.xml"/><Relationship Id="rId2" Type="http://schemas.openxmlformats.org/officeDocument/2006/relationships/tags" Target="../tags/tag92.xml"/><Relationship Id="rId1" Type="http://schemas.openxmlformats.org/officeDocument/2006/relationships/customXml" Target="../../customXml/item17.xml"/><Relationship Id="rId4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95.xml"/><Relationship Id="rId2" Type="http://schemas.openxmlformats.org/officeDocument/2006/relationships/tags" Target="../tags/tag94.xml"/><Relationship Id="rId1" Type="http://schemas.openxmlformats.org/officeDocument/2006/relationships/customXml" Target="../../customXml/item23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96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tags" Target="../tags/tag98.xml"/><Relationship Id="rId2" Type="http://schemas.openxmlformats.org/officeDocument/2006/relationships/tags" Target="../tags/tag97.xml"/><Relationship Id="rId1" Type="http://schemas.openxmlformats.org/officeDocument/2006/relationships/customXml" Target="../../customXml/item19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99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tags" Target="../tags/tag101.xml"/><Relationship Id="rId2" Type="http://schemas.openxmlformats.org/officeDocument/2006/relationships/tags" Target="../tags/tag100.xml"/><Relationship Id="rId1" Type="http://schemas.openxmlformats.org/officeDocument/2006/relationships/customXml" Target="../../customXml/item2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03.xml"/><Relationship Id="rId4" Type="http://schemas.openxmlformats.org/officeDocument/2006/relationships/tags" Target="../tags/tag10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tags" Target="../tags/tag105.xml"/><Relationship Id="rId2" Type="http://schemas.openxmlformats.org/officeDocument/2006/relationships/tags" Target="../tags/tag104.xml"/><Relationship Id="rId1" Type="http://schemas.openxmlformats.org/officeDocument/2006/relationships/customXml" Target="../../customXml/item16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07.xml"/><Relationship Id="rId4" Type="http://schemas.openxmlformats.org/officeDocument/2006/relationships/tags" Target="../tags/tag106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tags" Target="../tags/tag109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108.xml"/><Relationship Id="rId1" Type="http://schemas.openxmlformats.org/officeDocument/2006/relationships/customXml" Target="../../customXml/item33.xml"/><Relationship Id="rId6" Type="http://schemas.openxmlformats.org/officeDocument/2006/relationships/tags" Target="../tags/tag112.xml"/><Relationship Id="rId5" Type="http://schemas.openxmlformats.org/officeDocument/2006/relationships/tags" Target="../tags/tag111.xml"/><Relationship Id="rId4" Type="http://schemas.openxmlformats.org/officeDocument/2006/relationships/tags" Target="../tags/tag110.xm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114.xml"/><Relationship Id="rId7" Type="http://schemas.openxmlformats.org/officeDocument/2006/relationships/tags" Target="../tags/tag118.xml"/><Relationship Id="rId2" Type="http://schemas.openxmlformats.org/officeDocument/2006/relationships/tags" Target="../tags/tag113.xml"/><Relationship Id="rId1" Type="http://schemas.openxmlformats.org/officeDocument/2006/relationships/customXml" Target="../../customXml/item25.xml"/><Relationship Id="rId6" Type="http://schemas.openxmlformats.org/officeDocument/2006/relationships/tags" Target="../tags/tag117.xml"/><Relationship Id="rId5" Type="http://schemas.openxmlformats.org/officeDocument/2006/relationships/tags" Target="../tags/tag116.xml"/><Relationship Id="rId4" Type="http://schemas.openxmlformats.org/officeDocument/2006/relationships/tags" Target="../tags/tag115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tags" Target="../tags/tag120.xml"/><Relationship Id="rId2" Type="http://schemas.openxmlformats.org/officeDocument/2006/relationships/tags" Target="../tags/tag119.xml"/><Relationship Id="rId1" Type="http://schemas.openxmlformats.org/officeDocument/2006/relationships/customXml" Target="../../customXml/item27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2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tags" Target="../tags/tag123.xml"/><Relationship Id="rId2" Type="http://schemas.openxmlformats.org/officeDocument/2006/relationships/tags" Target="../tags/tag122.xml"/><Relationship Id="rId1" Type="http://schemas.openxmlformats.org/officeDocument/2006/relationships/customXml" Target="../../customXml/item11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25.xml"/><Relationship Id="rId4" Type="http://schemas.openxmlformats.org/officeDocument/2006/relationships/tags" Target="../tags/tag124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tags" Target="../tags/tag127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126.xml"/><Relationship Id="rId1" Type="http://schemas.openxmlformats.org/officeDocument/2006/relationships/customXml" Target="../../customXml/item22.xml"/><Relationship Id="rId6" Type="http://schemas.openxmlformats.org/officeDocument/2006/relationships/tags" Target="../tags/tag130.xml"/><Relationship Id="rId5" Type="http://schemas.openxmlformats.org/officeDocument/2006/relationships/tags" Target="../tags/tag129.xml"/><Relationship Id="rId4" Type="http://schemas.openxmlformats.org/officeDocument/2006/relationships/tags" Target="../tags/tag128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40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39.xml"/><Relationship Id="rId1" Type="http://schemas.openxmlformats.org/officeDocument/2006/relationships/customXml" Target="../../customXml/item1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tags" Target="../tags/tag132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131.xml"/><Relationship Id="rId1" Type="http://schemas.openxmlformats.org/officeDocument/2006/relationships/customXml" Target="../../customXml/item21.xml"/><Relationship Id="rId6" Type="http://schemas.openxmlformats.org/officeDocument/2006/relationships/tags" Target="../tags/tag135.xml"/><Relationship Id="rId5" Type="http://schemas.openxmlformats.org/officeDocument/2006/relationships/tags" Target="../tags/tag134.xml"/><Relationship Id="rId4" Type="http://schemas.openxmlformats.org/officeDocument/2006/relationships/tags" Target="../tags/tag133.xml"/></Relationships>
</file>

<file path=ppt/slideLayouts/_rels/slideLayout21.xml.rels><?xml version="1.0" encoding="UTF-8" standalone="yes"?>
<Relationships xmlns="http://schemas.openxmlformats.org/package/2006/relationships"><Relationship Id="rId8" Type="http://schemas.openxmlformats.org/officeDocument/2006/relationships/tags" Target="../tags/tag142.xml"/><Relationship Id="rId3" Type="http://schemas.openxmlformats.org/officeDocument/2006/relationships/tags" Target="../tags/tag137.xml"/><Relationship Id="rId7" Type="http://schemas.openxmlformats.org/officeDocument/2006/relationships/tags" Target="../tags/tag141.xml"/><Relationship Id="rId2" Type="http://schemas.openxmlformats.org/officeDocument/2006/relationships/tags" Target="../tags/tag136.xml"/><Relationship Id="rId1" Type="http://schemas.openxmlformats.org/officeDocument/2006/relationships/customXml" Target="../../customXml/item28.xml"/><Relationship Id="rId6" Type="http://schemas.openxmlformats.org/officeDocument/2006/relationships/tags" Target="../tags/tag140.xml"/><Relationship Id="rId5" Type="http://schemas.openxmlformats.org/officeDocument/2006/relationships/tags" Target="../tags/tag139.xml"/><Relationship Id="rId4" Type="http://schemas.openxmlformats.org/officeDocument/2006/relationships/tags" Target="../tags/tag138.xml"/><Relationship Id="rId9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144.xml"/><Relationship Id="rId7" Type="http://schemas.openxmlformats.org/officeDocument/2006/relationships/tags" Target="../tags/tag148.xml"/><Relationship Id="rId2" Type="http://schemas.openxmlformats.org/officeDocument/2006/relationships/tags" Target="../tags/tag143.xml"/><Relationship Id="rId1" Type="http://schemas.openxmlformats.org/officeDocument/2006/relationships/customXml" Target="../../customXml/item4.xml"/><Relationship Id="rId6" Type="http://schemas.openxmlformats.org/officeDocument/2006/relationships/tags" Target="../tags/tag147.xml"/><Relationship Id="rId5" Type="http://schemas.openxmlformats.org/officeDocument/2006/relationships/tags" Target="../tags/tag146.xml"/><Relationship Id="rId4" Type="http://schemas.openxmlformats.org/officeDocument/2006/relationships/tags" Target="../tags/tag145.xml"/><Relationship Id="rId9" Type="http://schemas.openxmlformats.org/officeDocument/2006/relationships/image" Target="../media/image2.jpe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tags" Target="../tags/tag150.xml"/><Relationship Id="rId2" Type="http://schemas.openxmlformats.org/officeDocument/2006/relationships/tags" Target="../tags/tag149.xml"/><Relationship Id="rId1" Type="http://schemas.openxmlformats.org/officeDocument/2006/relationships/customXml" Target="../../customXml/item14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52.xml"/><Relationship Id="rId4" Type="http://schemas.openxmlformats.org/officeDocument/2006/relationships/tags" Target="../tags/tag15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" Type="http://schemas.openxmlformats.org/officeDocument/2006/relationships/customXml" Target="../../customXml/item6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56.xml"/><Relationship Id="rId4" Type="http://schemas.openxmlformats.org/officeDocument/2006/relationships/tags" Target="../tags/tag155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tags" Target="../tags/tag158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157.xml"/><Relationship Id="rId1" Type="http://schemas.openxmlformats.org/officeDocument/2006/relationships/customXml" Target="../../customXml/item29.xml"/><Relationship Id="rId6" Type="http://schemas.openxmlformats.org/officeDocument/2006/relationships/tags" Target="../tags/tag161.xml"/><Relationship Id="rId5" Type="http://schemas.openxmlformats.org/officeDocument/2006/relationships/tags" Target="../tags/tag160.xml"/><Relationship Id="rId4" Type="http://schemas.openxmlformats.org/officeDocument/2006/relationships/tags" Target="../tags/tag159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tags" Target="../tags/tag163.xml"/><Relationship Id="rId2" Type="http://schemas.openxmlformats.org/officeDocument/2006/relationships/tags" Target="../tags/tag162.xml"/><Relationship Id="rId1" Type="http://schemas.openxmlformats.org/officeDocument/2006/relationships/customXml" Target="../../customXml/item10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64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tags" Target="../tags/tag166.xml"/><Relationship Id="rId2" Type="http://schemas.openxmlformats.org/officeDocument/2006/relationships/tags" Target="../tags/tag165.xml"/><Relationship Id="rId1" Type="http://schemas.openxmlformats.org/officeDocument/2006/relationships/customXml" Target="../../customXml/item24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68.xml"/><Relationship Id="rId4" Type="http://schemas.openxmlformats.org/officeDocument/2006/relationships/tags" Target="../tags/tag167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tags" Target="../tags/tag170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169.xml"/><Relationship Id="rId1" Type="http://schemas.openxmlformats.org/officeDocument/2006/relationships/customXml" Target="../../customXml/item5.xml"/><Relationship Id="rId6" Type="http://schemas.openxmlformats.org/officeDocument/2006/relationships/tags" Target="../tags/tag173.xml"/><Relationship Id="rId5" Type="http://schemas.openxmlformats.org/officeDocument/2006/relationships/tags" Target="../tags/tag172.xml"/><Relationship Id="rId4" Type="http://schemas.openxmlformats.org/officeDocument/2006/relationships/tags" Target="../tags/tag17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tags" Target="../tags/tag17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174.xml"/><Relationship Id="rId1" Type="http://schemas.openxmlformats.org/officeDocument/2006/relationships/customXml" Target="../../customXml/item9.xml"/><Relationship Id="rId6" Type="http://schemas.openxmlformats.org/officeDocument/2006/relationships/tags" Target="../tags/tag178.xml"/><Relationship Id="rId5" Type="http://schemas.openxmlformats.org/officeDocument/2006/relationships/tags" Target="../tags/tag177.xml"/><Relationship Id="rId4" Type="http://schemas.openxmlformats.org/officeDocument/2006/relationships/tags" Target="../tags/tag176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tags" Target="../tags/tag50.xml"/><Relationship Id="rId3" Type="http://schemas.openxmlformats.org/officeDocument/2006/relationships/tags" Target="../tags/tag45.xml"/><Relationship Id="rId7" Type="http://schemas.openxmlformats.org/officeDocument/2006/relationships/tags" Target="../tags/tag49.xml"/><Relationship Id="rId2" Type="http://schemas.openxmlformats.org/officeDocument/2006/relationships/tags" Target="../tags/tag44.xml"/><Relationship Id="rId1" Type="http://schemas.openxmlformats.org/officeDocument/2006/relationships/customXml" Target="../../customXml/item30.xml"/><Relationship Id="rId6" Type="http://schemas.openxmlformats.org/officeDocument/2006/relationships/tags" Target="../tags/tag48.xml"/><Relationship Id="rId11" Type="http://schemas.openxmlformats.org/officeDocument/2006/relationships/image" Target="../media/image1.wmf"/><Relationship Id="rId5" Type="http://schemas.openxmlformats.org/officeDocument/2006/relationships/tags" Target="../tags/tag47.xml"/><Relationship Id="rId10" Type="http://schemas.openxmlformats.org/officeDocument/2006/relationships/slideMaster" Target="../slideMasters/slideMaster1.xml"/><Relationship Id="rId4" Type="http://schemas.openxmlformats.org/officeDocument/2006/relationships/tags" Target="../tags/tag46.xml"/><Relationship Id="rId9" Type="http://schemas.openxmlformats.org/officeDocument/2006/relationships/tags" Target="../tags/tag51.xml"/></Relationships>
</file>

<file path=ppt/slideLayouts/_rels/slideLayout30.xml.rels><?xml version="1.0" encoding="UTF-8" standalone="yes"?>
<Relationships xmlns="http://schemas.openxmlformats.org/package/2006/relationships"><Relationship Id="rId8" Type="http://schemas.openxmlformats.org/officeDocument/2006/relationships/tags" Target="../tags/tag185.xml"/><Relationship Id="rId3" Type="http://schemas.openxmlformats.org/officeDocument/2006/relationships/tags" Target="../tags/tag180.xml"/><Relationship Id="rId7" Type="http://schemas.openxmlformats.org/officeDocument/2006/relationships/tags" Target="../tags/tag184.xml"/><Relationship Id="rId2" Type="http://schemas.openxmlformats.org/officeDocument/2006/relationships/tags" Target="../tags/tag179.xml"/><Relationship Id="rId1" Type="http://schemas.openxmlformats.org/officeDocument/2006/relationships/customXml" Target="../../customXml/item15.xml"/><Relationship Id="rId6" Type="http://schemas.openxmlformats.org/officeDocument/2006/relationships/tags" Target="../tags/tag183.xml"/><Relationship Id="rId5" Type="http://schemas.openxmlformats.org/officeDocument/2006/relationships/tags" Target="../tags/tag182.xml"/><Relationship Id="rId4" Type="http://schemas.openxmlformats.org/officeDocument/2006/relationships/tags" Target="../tags/tag181.xml"/><Relationship Id="rId9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tags" Target="../tags/tag58.xml"/><Relationship Id="rId13" Type="http://schemas.openxmlformats.org/officeDocument/2006/relationships/image" Target="../media/image1.wmf"/><Relationship Id="rId3" Type="http://schemas.openxmlformats.org/officeDocument/2006/relationships/tags" Target="../tags/tag53.xml"/><Relationship Id="rId7" Type="http://schemas.openxmlformats.org/officeDocument/2006/relationships/tags" Target="../tags/tag57.xml"/><Relationship Id="rId12" Type="http://schemas.openxmlformats.org/officeDocument/2006/relationships/image" Target="../media/image2.jpeg"/><Relationship Id="rId2" Type="http://schemas.openxmlformats.org/officeDocument/2006/relationships/tags" Target="../tags/tag52.xml"/><Relationship Id="rId1" Type="http://schemas.openxmlformats.org/officeDocument/2006/relationships/customXml" Target="../../customXml/item32.xml"/><Relationship Id="rId6" Type="http://schemas.openxmlformats.org/officeDocument/2006/relationships/tags" Target="../tags/tag56.xml"/><Relationship Id="rId11" Type="http://schemas.openxmlformats.org/officeDocument/2006/relationships/slideMaster" Target="../slideMasters/slideMaster1.xml"/><Relationship Id="rId5" Type="http://schemas.openxmlformats.org/officeDocument/2006/relationships/tags" Target="../tags/tag55.xml"/><Relationship Id="rId10" Type="http://schemas.openxmlformats.org/officeDocument/2006/relationships/tags" Target="../tags/tag60.xml"/><Relationship Id="rId4" Type="http://schemas.openxmlformats.org/officeDocument/2006/relationships/tags" Target="../tags/tag54.xml"/><Relationship Id="rId9" Type="http://schemas.openxmlformats.org/officeDocument/2006/relationships/tags" Target="../tags/tag59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67.xml"/><Relationship Id="rId13" Type="http://schemas.openxmlformats.org/officeDocument/2006/relationships/image" Target="../media/image1.wmf"/><Relationship Id="rId3" Type="http://schemas.openxmlformats.org/officeDocument/2006/relationships/tags" Target="../tags/tag62.xml"/><Relationship Id="rId7" Type="http://schemas.openxmlformats.org/officeDocument/2006/relationships/tags" Target="../tags/tag66.xml"/><Relationship Id="rId12" Type="http://schemas.openxmlformats.org/officeDocument/2006/relationships/image" Target="../media/image2.jpeg"/><Relationship Id="rId2" Type="http://schemas.openxmlformats.org/officeDocument/2006/relationships/tags" Target="../tags/tag61.xml"/><Relationship Id="rId1" Type="http://schemas.openxmlformats.org/officeDocument/2006/relationships/customXml" Target="../../customXml/item7.xml"/><Relationship Id="rId6" Type="http://schemas.openxmlformats.org/officeDocument/2006/relationships/tags" Target="../tags/tag65.xml"/><Relationship Id="rId11" Type="http://schemas.openxmlformats.org/officeDocument/2006/relationships/slideMaster" Target="../slideMasters/slideMaster1.xml"/><Relationship Id="rId5" Type="http://schemas.openxmlformats.org/officeDocument/2006/relationships/tags" Target="../tags/tag64.xml"/><Relationship Id="rId10" Type="http://schemas.openxmlformats.org/officeDocument/2006/relationships/tags" Target="../tags/tag69.xml"/><Relationship Id="rId4" Type="http://schemas.openxmlformats.org/officeDocument/2006/relationships/tags" Target="../tags/tag63.xml"/><Relationship Id="rId9" Type="http://schemas.openxmlformats.org/officeDocument/2006/relationships/tags" Target="../tags/tag68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71.xml"/><Relationship Id="rId7" Type="http://schemas.openxmlformats.org/officeDocument/2006/relationships/tags" Target="../tags/tag75.xml"/><Relationship Id="rId2" Type="http://schemas.openxmlformats.org/officeDocument/2006/relationships/tags" Target="../tags/tag70.xml"/><Relationship Id="rId1" Type="http://schemas.openxmlformats.org/officeDocument/2006/relationships/customXml" Target="../../customXml/item3.xml"/><Relationship Id="rId6" Type="http://schemas.openxmlformats.org/officeDocument/2006/relationships/tags" Target="../tags/tag74.xml"/><Relationship Id="rId5" Type="http://schemas.openxmlformats.org/officeDocument/2006/relationships/tags" Target="../tags/tag73.xml"/><Relationship Id="rId4" Type="http://schemas.openxmlformats.org/officeDocument/2006/relationships/tags" Target="../tags/tag72.xml"/><Relationship Id="rId9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77.xml"/><Relationship Id="rId7" Type="http://schemas.openxmlformats.org/officeDocument/2006/relationships/tags" Target="../tags/tag81.xml"/><Relationship Id="rId2" Type="http://schemas.openxmlformats.org/officeDocument/2006/relationships/tags" Target="../tags/tag76.xml"/><Relationship Id="rId1" Type="http://schemas.openxmlformats.org/officeDocument/2006/relationships/customXml" Target="../../customXml/item26.xml"/><Relationship Id="rId6" Type="http://schemas.openxmlformats.org/officeDocument/2006/relationships/tags" Target="../tags/tag80.xml"/><Relationship Id="rId5" Type="http://schemas.openxmlformats.org/officeDocument/2006/relationships/tags" Target="../tags/tag79.xml"/><Relationship Id="rId4" Type="http://schemas.openxmlformats.org/officeDocument/2006/relationships/tags" Target="../tags/tag78.xml"/><Relationship Id="rId9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83.xml"/><Relationship Id="rId7" Type="http://schemas.openxmlformats.org/officeDocument/2006/relationships/tags" Target="../tags/tag87.xml"/><Relationship Id="rId2" Type="http://schemas.openxmlformats.org/officeDocument/2006/relationships/tags" Target="../tags/tag82.xml"/><Relationship Id="rId1" Type="http://schemas.openxmlformats.org/officeDocument/2006/relationships/customXml" Target="../../customXml/item12.xml"/><Relationship Id="rId6" Type="http://schemas.openxmlformats.org/officeDocument/2006/relationships/tags" Target="../tags/tag86.xml"/><Relationship Id="rId5" Type="http://schemas.openxmlformats.org/officeDocument/2006/relationships/tags" Target="../tags/tag85.xml"/><Relationship Id="rId4" Type="http://schemas.openxmlformats.org/officeDocument/2006/relationships/tags" Target="../tags/tag84.xml"/><Relationship Id="rId9" Type="http://schemas.openxmlformats.org/officeDocument/2006/relationships/image" Target="../media/image2.jpe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89.xml"/><Relationship Id="rId2" Type="http://schemas.openxmlformats.org/officeDocument/2006/relationships/tags" Target="../tags/tag88.xml"/><Relationship Id="rId1" Type="http://schemas.openxmlformats.org/officeDocument/2006/relationships/customXml" Target="../../customXml/item20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91.xml"/><Relationship Id="rId4" Type="http://schemas.openxmlformats.org/officeDocument/2006/relationships/tags" Target="../tags/tag90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(big bar down)" type="title" preserve="1">
  <p:cSld name="1_Title (big bar dow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dtRectangle 15 Id8"/>
          <p:cNvSpPr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0" y="0"/>
            <a:ext cx="9144000" cy="4149091"/>
          </a:xfrm>
          <a:prstGeom prst="rect">
            <a:avLst/>
          </a:prstGeom>
          <a:solidFill>
            <a:srgbClr val="D7D7C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noAutofit/>
          </a:bodyPr>
          <a:lstStyle/>
          <a:p>
            <a:endParaRPr lang="en-US"/>
          </a:p>
        </p:txBody>
      </p:sp>
      <p:sp>
        <p:nvSpPr>
          <p:cNvPr id="14" name="cdtRectangle 2 Id14"/>
          <p:cNvSpPr/>
          <p:nvPr userDrawn="1">
            <p:custDataLst>
              <p:tags r:id="rId3"/>
            </p:custDataLst>
          </p:nvPr>
        </p:nvSpPr>
        <p:spPr bwMode="auto">
          <a:xfrm>
            <a:off x="0" y="0"/>
            <a:ext cx="9144000" cy="4149091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108000" tIns="54000" rIns="108000" bIns="54000" numCol="1" spcCol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endParaRPr lang="en-US" sz="1800" b="1" dirty="0" smtClean="0">
              <a:solidFill>
                <a:schemeClr val="tx1"/>
              </a:solidFill>
            </a:endParaRPr>
          </a:p>
        </p:txBody>
      </p:sp>
      <p:sp>
        <p:nvSpPr>
          <p:cNvPr id="57350" name="cdtRectangle 115 Id57350"/>
          <p:cNvSpPr>
            <a:spLocks noGrp="1" noChangeArrowheads="1"/>
          </p:cNvSpPr>
          <p:nvPr>
            <p:ph type="ctrTitle"/>
            <p:custDataLst>
              <p:tags r:id="rId4"/>
            </p:custDataLst>
          </p:nvPr>
        </p:nvSpPr>
        <p:spPr bwMode="gray">
          <a:xfrm>
            <a:off x="250827" y="4149091"/>
            <a:ext cx="8893175" cy="870014"/>
          </a:xfrm>
          <a:solidFill>
            <a:srgbClr val="879BAA"/>
          </a:solidFill>
        </p:spPr>
        <p:txBody>
          <a:bodyPr wrap="square" lIns="270000" tIns="144000" rIns="396000" bIns="108000" anchor="t">
            <a:spAutoFit/>
          </a:bodyPr>
          <a:lstStyle>
            <a:lvl1pPr>
              <a:defRPr sz="4000" smtClean="0"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 smtClean="0"/>
          </a:p>
        </p:txBody>
      </p:sp>
      <p:pic>
        <p:nvPicPr>
          <p:cNvPr id="13" name="cdtPicture 11 Id12" descr="Image_Titel.jpg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12"/>
          <a:srcRect b="39468"/>
          <a:stretch>
            <a:fillRect/>
          </a:stretch>
        </p:blipFill>
        <p:spPr bwMode="ltGray">
          <a:xfrm>
            <a:off x="0" y="0"/>
            <a:ext cx="9144000" cy="4149091"/>
          </a:xfrm>
          <a:prstGeom prst="rect">
            <a:avLst/>
          </a:prstGeom>
        </p:spPr>
      </p:pic>
      <p:sp>
        <p:nvSpPr>
          <p:cNvPr id="57351" name="cdtRectangle 116 Id57351"/>
          <p:cNvSpPr>
            <a:spLocks noGrp="1" noChangeArrowheads="1"/>
          </p:cNvSpPr>
          <p:nvPr>
            <p:ph type="subTitle" idx="1"/>
            <p:custDataLst>
              <p:tags r:id="rId6"/>
            </p:custDataLst>
          </p:nvPr>
        </p:nvSpPr>
        <p:spPr bwMode="gray">
          <a:xfrm>
            <a:off x="250827" y="3756008"/>
            <a:ext cx="8893175" cy="393083"/>
          </a:xfrm>
          <a:solidFill>
            <a:srgbClr val="233746">
              <a:alpha val="65000"/>
            </a:srgbClr>
          </a:solidFill>
        </p:spPr>
        <p:txBody>
          <a:bodyPr wrap="square" lIns="270000" tIns="18000" rIns="396000" bIns="36000" anchor="b">
            <a:noAutofit/>
          </a:bodyPr>
          <a:lstStyle>
            <a:lvl1pPr marL="0" marR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Tx/>
              <a:buFont typeface="Arial" pitchFamily="34" charset="0"/>
              <a:buNone/>
              <a:tabLst/>
              <a:defRPr sz="2000" smtClean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pic>
        <p:nvPicPr>
          <p:cNvPr id="11" name="cdtPicture 10 Id11" descr="SIE_Logo_Layer_Petrol_RGB_A3_76mm.wmf"/>
          <p:cNvPicPr>
            <a:picLocks noChangeAspect="1"/>
          </p:cNvPicPr>
          <p:nvPr userDrawn="1">
            <p:custDataLst>
              <p:tags r:id="rId7"/>
            </p:custDataLst>
          </p:nvPr>
        </p:nvPicPr>
        <p:blipFill>
          <a:blip r:embed="rId13"/>
          <a:stretch>
            <a:fillRect/>
          </a:stretch>
        </p:blipFill>
        <p:spPr>
          <a:xfrm>
            <a:off x="539750" y="1"/>
            <a:ext cx="1728000" cy="967833"/>
          </a:xfrm>
          <a:prstGeom prst="rect">
            <a:avLst/>
          </a:prstGeom>
        </p:spPr>
      </p:pic>
      <p:sp>
        <p:nvSpPr>
          <p:cNvPr id="2" name="cdtText Box 133 Id2"/>
          <p:cNvSpPr txBox="1">
            <a:spLocks noChangeArrowheads="1"/>
          </p:cNvSpPr>
          <p:nvPr userDrawn="1">
            <p:custDataLst>
              <p:tags r:id="rId8"/>
            </p:custDataLst>
          </p:nvPr>
        </p:nvSpPr>
        <p:spPr bwMode="auto">
          <a:xfrm>
            <a:off x="6156327" y="6165851"/>
            <a:ext cx="298767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144000" rIns="396000" bIns="0" anchor="ctr"/>
          <a:lstStyle/>
          <a:p>
            <a:pPr algn="r"/>
            <a:r>
              <a:rPr lang="en-US" sz="1000" b="1" smtClean="0">
                <a:solidFill>
                  <a:srgbClr val="000000"/>
                </a:solidFill>
              </a:rPr>
              <a:t>siemens.com/answers</a:t>
            </a:r>
            <a:endParaRPr lang="en-US" sz="1000" b="1" dirty="0">
              <a:solidFill>
                <a:srgbClr val="000000"/>
              </a:solidFill>
            </a:endParaRPr>
          </a:p>
        </p:txBody>
      </p:sp>
      <p:sp>
        <p:nvSpPr>
          <p:cNvPr id="15" name="cdtText Box 101 Id15"/>
          <p:cNvSpPr txBox="1">
            <a:spLocks noChangeArrowheads="1"/>
          </p:cNvSpPr>
          <p:nvPr userDrawn="1">
            <p:custDataLst>
              <p:tags r:id="rId9"/>
            </p:custDataLst>
          </p:nvPr>
        </p:nvSpPr>
        <p:spPr bwMode="auto">
          <a:xfrm>
            <a:off x="4572000" y="1"/>
            <a:ext cx="1588" cy="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9900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36000" rIns="0" bIns="0">
            <a:noAutofit/>
          </a:bodyPr>
          <a:lstStyle/>
          <a:p>
            <a:pPr algn="ctr">
              <a:buClrTx/>
              <a:buFontTx/>
              <a:buNone/>
            </a:pPr>
            <a:endParaRPr lang="en-US" sz="1100" b="1" dirty="0">
              <a:solidFill>
                <a:srgbClr val="990000"/>
              </a:solidFill>
            </a:endParaRPr>
          </a:p>
        </p:txBody>
      </p:sp>
      <p:sp>
        <p:nvSpPr>
          <p:cNvPr id="10" name="Rectangle 168"/>
          <p:cNvSpPr>
            <a:spLocks noChangeArrowheads="1"/>
          </p:cNvSpPr>
          <p:nvPr userDrawn="1">
            <p:custDataLst>
              <p:tags r:id="rId10"/>
            </p:custDataLst>
          </p:nvPr>
        </p:nvSpPr>
        <p:spPr bwMode="auto">
          <a:xfrm>
            <a:off x="4716463" y="6588225"/>
            <a:ext cx="403225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smtClean="0">
                <a:solidFill>
                  <a:schemeClr val="accent1"/>
                </a:solidFill>
                <a:cs typeface="+mn-cs"/>
              </a:rPr>
              <a:t>Restricted © Siemens AG 2013. All rights reserved</a:t>
            </a:r>
            <a:endParaRPr lang="en-US" sz="1000" b="1">
              <a:solidFill>
                <a:schemeClr val="accent1"/>
              </a:solidFill>
              <a:cs typeface="+mn-cs"/>
            </a:endParaRPr>
          </a:p>
        </p:txBody>
      </p:sp>
    </p:spTree>
    <p:custDataLst>
      <p:custData r:id="rId1"/>
    </p:custDataLst>
    <p:extLst>
      <p:ext uri="{BB962C8B-B14F-4D97-AF65-F5344CB8AC3E}">
        <p14:creationId xmlns="" xmlns:p14="http://schemas.microsoft.com/office/powerpoint/2010/main" val="175944846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ree Content" type="titleOnly" preserve="1">
  <p:cSld name="F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9144000" cy="126841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540000" tIns="396000" rIns="2124000" bIns="234000" numCol="1" anchor="b" anchorCtr="0" compatLnSpc="1">
            <a:prstTxWarp prst="textNoShape">
              <a:avLst/>
            </a:prstTxWarp>
          </a:bodyPr>
          <a:lstStyle>
            <a:lvl1pPr>
              <a:defRPr lang="de-DE" noProof="0" dirty="0"/>
            </a:lvl1pPr>
          </a:lstStyle>
          <a:p>
            <a:pPr lvl="0"/>
            <a:r>
              <a:rPr lang="en-US" smtClean="0"/>
              <a:t>Click to edit Master title style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3" name="Rectangle 168"/>
          <p:cNvSpPr>
            <a:spLocks noChangeArrowheads="1"/>
          </p:cNvSpPr>
          <p:nvPr userDrawn="1">
            <p:custDataLst>
              <p:tags r:id="rId3"/>
            </p:custDataLst>
          </p:nvPr>
        </p:nvSpPr>
        <p:spPr bwMode="auto">
          <a:xfrm>
            <a:off x="4716463" y="6588225"/>
            <a:ext cx="403225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smtClean="0">
                <a:solidFill>
                  <a:schemeClr val="accent1"/>
                </a:solidFill>
                <a:cs typeface="+mn-cs"/>
              </a:rPr>
              <a:t>Restricted © Siemens AG 2013. All rights reserved</a:t>
            </a:r>
            <a:endParaRPr lang="en-US" sz="1000" b="1">
              <a:solidFill>
                <a:schemeClr val="accent1"/>
              </a:solidFill>
              <a:cs typeface="+mn-cs"/>
            </a:endParaRPr>
          </a:p>
        </p:txBody>
      </p:sp>
    </p:spTree>
    <p:custDataLst>
      <p:custData r:id="rId1"/>
    </p:custDataLst>
    <p:extLst>
      <p:ext uri="{BB962C8B-B14F-4D97-AF65-F5344CB8AC3E}">
        <p14:creationId xmlns="" xmlns:p14="http://schemas.microsoft.com/office/powerpoint/2010/main" val="337098441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object (large)" type="obj" preserve="1">
  <p:cSld name="One object (lar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dtContent Placeholder 2 Id3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539751" y="1412877"/>
            <a:ext cx="8208963" cy="47529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168"/>
          <p:cNvSpPr>
            <a:spLocks noChangeArrowheads="1"/>
          </p:cNvSpPr>
          <p:nvPr userDrawn="1">
            <p:custDataLst>
              <p:tags r:id="rId4"/>
            </p:custDataLst>
          </p:nvPr>
        </p:nvSpPr>
        <p:spPr bwMode="auto">
          <a:xfrm>
            <a:off x="4716463" y="6588225"/>
            <a:ext cx="403225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smtClean="0">
                <a:solidFill>
                  <a:schemeClr val="accent1"/>
                </a:solidFill>
                <a:cs typeface="+mn-cs"/>
              </a:rPr>
              <a:t>Restricted © Siemens AG 2013. All rights reserved</a:t>
            </a:r>
            <a:endParaRPr lang="en-US" sz="1000" b="1">
              <a:solidFill>
                <a:schemeClr val="accent1"/>
              </a:solidFill>
              <a:cs typeface="+mn-cs"/>
            </a:endParaRPr>
          </a:p>
        </p:txBody>
      </p:sp>
    </p:spTree>
    <p:custDataLst>
      <p:custData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object (small)" type="obj" preserve="1">
  <p:cSld name="One object (smal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dtContent Placeholder 2 Id3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539750" y="1412877"/>
            <a:ext cx="6769100" cy="47529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168"/>
          <p:cNvSpPr>
            <a:spLocks noChangeArrowheads="1"/>
          </p:cNvSpPr>
          <p:nvPr userDrawn="1">
            <p:custDataLst>
              <p:tags r:id="rId4"/>
            </p:custDataLst>
          </p:nvPr>
        </p:nvSpPr>
        <p:spPr bwMode="auto">
          <a:xfrm>
            <a:off x="4716463" y="6588225"/>
            <a:ext cx="403225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smtClean="0">
                <a:solidFill>
                  <a:schemeClr val="accent1"/>
                </a:solidFill>
                <a:cs typeface="+mn-cs"/>
              </a:rPr>
              <a:t>Restricted © Siemens AG 2013. All rights reserved</a:t>
            </a:r>
            <a:endParaRPr lang="en-US" sz="1000" b="1">
              <a:solidFill>
                <a:schemeClr val="accent1"/>
              </a:solidFill>
              <a:cs typeface="+mn-cs"/>
            </a:endParaRPr>
          </a:p>
        </p:txBody>
      </p:sp>
    </p:spTree>
    <p:custDataLst>
      <p:custData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lumns" type="twoObj" preserve="1">
  <p:cSld name="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9144000" cy="126841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540000" tIns="396000" rIns="2124000" bIns="234000" numCol="1" anchor="b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de-DE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3" name="cdtContent Placeholder 2 Id3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539750" y="1412877"/>
            <a:ext cx="4032250" cy="47529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>
                <a:solidFill>
                  <a:schemeClr val="tx1"/>
                </a:solidFill>
              </a:defRPr>
            </a:lvl1pPr>
            <a:lvl2pPr>
              <a:defRPr lang="de-DE" noProof="0" dirty="0" smtClean="0">
                <a:solidFill>
                  <a:schemeClr val="tx1"/>
                </a:solidFill>
              </a:defRPr>
            </a:lvl2pPr>
            <a:lvl3pPr>
              <a:defRPr lang="de-DE" noProof="0" dirty="0" smtClean="0"/>
            </a:lvl3pPr>
            <a:lvl4pPr>
              <a:defRPr lang="de-DE" noProof="0" dirty="0" smtClean="0">
                <a:solidFill>
                  <a:schemeClr val="tx1"/>
                </a:solidFill>
              </a:defRPr>
            </a:lvl4pPr>
            <a:lvl5pPr>
              <a:defRPr lang="de-DE" noProof="0" dirty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4" name="cdtContent Placeholder 3 Id4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716463" y="1412877"/>
            <a:ext cx="4032250" cy="47529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noProof="0" dirty="0" smtClean="0">
                <a:solidFill>
                  <a:schemeClr val="tx1"/>
                </a:solidFill>
              </a:defRPr>
            </a:lvl2pPr>
            <a:lvl3pPr>
              <a:defRPr lang="de-DE" noProof="0" dirty="0" smtClean="0">
                <a:solidFill>
                  <a:schemeClr val="tx1"/>
                </a:solidFill>
              </a:defRPr>
            </a:lvl3pPr>
            <a:lvl4pPr>
              <a:defRPr lang="de-DE" noProof="0" dirty="0" smtClean="0">
                <a:solidFill>
                  <a:schemeClr val="tx1"/>
                </a:solidFill>
              </a:defRPr>
            </a:lvl4pPr>
            <a:lvl5pPr>
              <a:defRPr lang="de-DE" noProof="0" dirty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" name="Rectangle 168"/>
          <p:cNvSpPr>
            <a:spLocks noChangeArrowheads="1"/>
          </p:cNvSpPr>
          <p:nvPr userDrawn="1">
            <p:custDataLst>
              <p:tags r:id="rId5"/>
            </p:custDataLst>
          </p:nvPr>
        </p:nvSpPr>
        <p:spPr bwMode="auto">
          <a:xfrm>
            <a:off x="4716463" y="6588225"/>
            <a:ext cx="403225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smtClean="0">
                <a:solidFill>
                  <a:schemeClr val="accent1"/>
                </a:solidFill>
                <a:cs typeface="+mn-cs"/>
              </a:rPr>
              <a:t>Restricted © Siemens AG 2013. All rights reserved</a:t>
            </a:r>
            <a:endParaRPr lang="en-US" sz="1000" b="1">
              <a:solidFill>
                <a:schemeClr val="accent1"/>
              </a:solidFill>
              <a:cs typeface="+mn-cs"/>
            </a:endParaRPr>
          </a:p>
        </p:txBody>
      </p:sp>
    </p:spTree>
    <p:custDataLst>
      <p:custData r:id="rId1"/>
    </p:custDataLst>
    <p:extLst>
      <p:ext uri="{BB962C8B-B14F-4D97-AF65-F5344CB8AC3E}">
        <p14:creationId xmlns="" xmlns:p14="http://schemas.microsoft.com/office/powerpoint/2010/main" val="6614307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rows" preserve="1" userDrawn="1">
  <p:cSld name="Two row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dtContent Placeholder 2 Id3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539751" y="1412878"/>
            <a:ext cx="8208963" cy="230346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dtContent Placeholder 12 Id13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539751" y="3860800"/>
            <a:ext cx="8208963" cy="2305051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168"/>
          <p:cNvSpPr>
            <a:spLocks noChangeArrowheads="1"/>
          </p:cNvSpPr>
          <p:nvPr userDrawn="1">
            <p:custDataLst>
              <p:tags r:id="rId5"/>
            </p:custDataLst>
          </p:nvPr>
        </p:nvSpPr>
        <p:spPr bwMode="auto">
          <a:xfrm>
            <a:off x="4716463" y="6588225"/>
            <a:ext cx="403225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smtClean="0">
                <a:solidFill>
                  <a:schemeClr val="accent1"/>
                </a:solidFill>
                <a:cs typeface="+mn-cs"/>
              </a:rPr>
              <a:t>Restricted © Siemens AG 2013. All rights reserved</a:t>
            </a:r>
            <a:endParaRPr lang="en-US" sz="1000" b="1">
              <a:solidFill>
                <a:schemeClr val="accent1"/>
              </a:solidFill>
              <a:cs typeface="+mn-cs"/>
            </a:endParaRPr>
          </a:p>
        </p:txBody>
      </p:sp>
    </p:spTree>
    <p:custDataLst>
      <p:custData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columns" preserve="1" userDrawn="1">
  <p:cSld name="Thre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dtContent Placeholder 2 Id3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539750" y="1412877"/>
            <a:ext cx="2592000" cy="47529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dtContent Placeholder 12 Id13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3276000" y="1412877"/>
            <a:ext cx="2735862" cy="47529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dtContent Placeholder 11 Id12"/>
          <p:cNvSpPr>
            <a:spLocks noGrp="1"/>
          </p:cNvSpPr>
          <p:nvPr>
            <p:ph sz="quarter" idx="14"/>
            <p:custDataLst>
              <p:tags r:id="rId5"/>
            </p:custDataLst>
          </p:nvPr>
        </p:nvSpPr>
        <p:spPr>
          <a:xfrm>
            <a:off x="6156325" y="1412877"/>
            <a:ext cx="2592388" cy="47529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Rectangle 168"/>
          <p:cNvSpPr>
            <a:spLocks noChangeArrowheads="1"/>
          </p:cNvSpPr>
          <p:nvPr userDrawn="1">
            <p:custDataLst>
              <p:tags r:id="rId6"/>
            </p:custDataLst>
          </p:nvPr>
        </p:nvSpPr>
        <p:spPr bwMode="auto">
          <a:xfrm>
            <a:off x="4716463" y="6588225"/>
            <a:ext cx="403225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smtClean="0">
                <a:solidFill>
                  <a:schemeClr val="accent1"/>
                </a:solidFill>
                <a:cs typeface="+mn-cs"/>
              </a:rPr>
              <a:t>Restricted © Siemens AG 2013. All rights reserved</a:t>
            </a:r>
            <a:endParaRPr lang="en-US" sz="1000" b="1">
              <a:solidFill>
                <a:schemeClr val="accent1"/>
              </a:solidFill>
              <a:cs typeface="+mn-cs"/>
            </a:endParaRPr>
          </a:p>
        </p:txBody>
      </p:sp>
    </p:spTree>
    <p:custDataLst>
      <p:custData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our objects" type="fourObj" preserve="1">
  <p:cSld name="Four 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 sz="quarter"/>
            <p:custDataLst>
              <p:tags r:id="rId2"/>
            </p:custDataLst>
          </p:nvPr>
        </p:nvSpPr>
        <p:spPr>
          <a:xfrm>
            <a:off x="0" y="0"/>
            <a:ext cx="9144000" cy="126841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540000" tIns="396000" rIns="2124000" bIns="234000" numCol="1" anchor="b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de-DE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3" name="cdtContent Placeholder 2 Id3"/>
          <p:cNvSpPr>
            <a:spLocks noGrp="1"/>
          </p:cNvSpPr>
          <p:nvPr>
            <p:ph sz="quarter" idx="1"/>
            <p:custDataLst>
              <p:tags r:id="rId3"/>
            </p:custDataLst>
          </p:nvPr>
        </p:nvSpPr>
        <p:spPr>
          <a:xfrm>
            <a:off x="539750" y="1412878"/>
            <a:ext cx="4032250" cy="230346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>
                <a:solidFill>
                  <a:schemeClr val="tx1"/>
                </a:solidFill>
              </a:defRPr>
            </a:lvl1pPr>
            <a:lvl2pPr>
              <a:defRPr lang="de-DE" noProof="0" dirty="0" smtClean="0">
                <a:solidFill>
                  <a:schemeClr val="tx1"/>
                </a:solidFill>
              </a:defRPr>
            </a:lvl2pPr>
            <a:lvl3pPr>
              <a:defRPr lang="de-DE" noProof="0" dirty="0" smtClean="0">
                <a:solidFill>
                  <a:schemeClr val="tx1"/>
                </a:solidFill>
              </a:defRPr>
            </a:lvl3pPr>
            <a:lvl4pPr>
              <a:defRPr lang="de-DE" noProof="0" dirty="0" smtClean="0">
                <a:solidFill>
                  <a:schemeClr val="tx1"/>
                </a:solidFill>
              </a:defRPr>
            </a:lvl4pPr>
            <a:lvl5pPr>
              <a:defRPr lang="de-DE" noProof="0" dirty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4" name="cdtContent Placeholder 3 Id4"/>
          <p:cNvSpPr>
            <a:spLocks noGrp="1"/>
          </p:cNvSpPr>
          <p:nvPr>
            <p:ph sz="quarter" idx="2"/>
            <p:custDataLst>
              <p:tags r:id="rId4"/>
            </p:custDataLst>
          </p:nvPr>
        </p:nvSpPr>
        <p:spPr>
          <a:xfrm>
            <a:off x="4716463" y="1412877"/>
            <a:ext cx="4032250" cy="230346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>
                <a:solidFill>
                  <a:schemeClr val="tx1"/>
                </a:solidFill>
              </a:defRPr>
            </a:lvl1pPr>
            <a:lvl2pPr>
              <a:def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defRPr>
            </a:lvl2pPr>
            <a:lvl3pPr>
              <a:def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defRPr>
            </a:lvl3pPr>
            <a:lvl4pPr>
              <a:def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defRPr>
            </a:lvl4pPr>
            <a:lvl5pPr>
              <a:def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" name="cdtContent Placeholder 4 Id5"/>
          <p:cNvSpPr>
            <a:spLocks noGrp="1"/>
          </p:cNvSpPr>
          <p:nvPr>
            <p:ph sz="quarter" idx="3"/>
            <p:custDataLst>
              <p:tags r:id="rId5"/>
            </p:custDataLst>
          </p:nvPr>
        </p:nvSpPr>
        <p:spPr>
          <a:xfrm>
            <a:off x="539750" y="3860800"/>
            <a:ext cx="4032250" cy="2305051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>
                <a:solidFill>
                  <a:schemeClr val="tx1"/>
                </a:solidFill>
              </a:defRPr>
            </a:lvl1pPr>
            <a:lvl2pPr>
              <a:def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defRPr>
            </a:lvl2pPr>
            <a:lvl3pPr>
              <a:def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defRPr>
            </a:lvl3pPr>
            <a:lvl4pPr>
              <a:def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defRPr>
            </a:lvl4pPr>
            <a:lvl5pPr>
              <a:def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6" name="cdtContent Placeholder 5 Id6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4716463" y="3860800"/>
            <a:ext cx="4032250" cy="2305051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>
                <a:solidFill>
                  <a:schemeClr val="tx1"/>
                </a:solidFill>
              </a:defRPr>
            </a:lvl1pPr>
            <a:lvl2pPr>
              <a:def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defRPr>
            </a:lvl2pPr>
            <a:lvl3pPr>
              <a:def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defRPr>
            </a:lvl3pPr>
            <a:lvl4pPr>
              <a:def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defRPr>
            </a:lvl4pPr>
            <a:lvl5pPr>
              <a:def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" name="Rectangle 168"/>
          <p:cNvSpPr>
            <a:spLocks noChangeArrowheads="1"/>
          </p:cNvSpPr>
          <p:nvPr userDrawn="1">
            <p:custDataLst>
              <p:tags r:id="rId7"/>
            </p:custDataLst>
          </p:nvPr>
        </p:nvSpPr>
        <p:spPr bwMode="auto">
          <a:xfrm>
            <a:off x="4716463" y="6588225"/>
            <a:ext cx="403225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smtClean="0">
                <a:solidFill>
                  <a:schemeClr val="accent1"/>
                </a:solidFill>
                <a:cs typeface="+mn-cs"/>
              </a:rPr>
              <a:t>Restricted © Siemens AG 2013. All rights reserved</a:t>
            </a:r>
            <a:endParaRPr lang="en-US" sz="1000" b="1">
              <a:solidFill>
                <a:schemeClr val="accent1"/>
              </a:solidFill>
              <a:cs typeface="+mn-cs"/>
            </a:endParaRPr>
          </a:p>
        </p:txBody>
      </p:sp>
    </p:spTree>
    <p:custDataLst>
      <p:custData r:id="rId1"/>
    </p:custDataLst>
    <p:extLst>
      <p:ext uri="{BB962C8B-B14F-4D97-AF65-F5344CB8AC3E}">
        <p14:creationId xmlns="" xmlns:p14="http://schemas.microsoft.com/office/powerpoint/2010/main" val="335106944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ree Content + Navigation" preserve="1" userDrawn="1">
  <p:cSld name="Free Content + Navig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cdtTextplatzhalter 13 Id4"/>
          <p:cNvSpPr>
            <a:spLocks noGrp="1"/>
          </p:cNvSpPr>
          <p:nvPr>
            <p:ph type="body" sz="quarter" idx="13" hasCustomPrompt="1"/>
            <p:custDataLst>
              <p:tags r:id="rId3"/>
            </p:custDataLst>
          </p:nvPr>
        </p:nvSpPr>
        <p:spPr>
          <a:xfrm>
            <a:off x="7452714" y="1412877"/>
            <a:ext cx="1295998" cy="4752975"/>
          </a:xfrm>
        </p:spPr>
        <p:txBody>
          <a:bodyPr/>
          <a:lstStyle>
            <a:lvl1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SzPct val="70000"/>
              <a:buFont typeface="Arial" pitchFamily="34" charset="0"/>
              <a:buChar char="►"/>
              <a:defRPr sz="1200">
                <a:solidFill>
                  <a:srgbClr val="879BAA"/>
                </a:solidFill>
              </a:defRPr>
            </a:lvl1pPr>
            <a:lvl2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Pct val="70000"/>
              <a:buFont typeface="Arial" pitchFamily="34" charset="0"/>
              <a:buChar char="►"/>
              <a:defRPr sz="1200">
                <a:solidFill>
                  <a:srgbClr val="641946"/>
                </a:solidFill>
              </a:defRPr>
            </a:lvl2pPr>
            <a:lvl3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rgbClr val="879BAA"/>
                </a:solidFill>
              </a:defRPr>
            </a:lvl3pPr>
            <a:lvl4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rgbClr val="641946"/>
                </a:solidFill>
              </a:defRPr>
            </a:lvl4pPr>
            <a:lvl5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chemeClr val="accent1"/>
                </a:solidFill>
              </a:defRPr>
            </a:lvl5pPr>
            <a:lvl6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chemeClr val="accent4"/>
                </a:solidFill>
              </a:defRPr>
            </a:lvl6pPr>
          </a:lstStyle>
          <a:p>
            <a:pPr lvl="0"/>
            <a:r>
              <a:rPr lang="en-US" noProof="0" dirty="0" smtClean="0"/>
              <a:t>Click to edit the navigation text</a:t>
            </a:r>
          </a:p>
          <a:p>
            <a:pPr lvl="1"/>
            <a:r>
              <a:rPr lang="en-US" noProof="0" dirty="0" smtClean="0"/>
              <a:t>active chapter</a:t>
            </a:r>
          </a:p>
          <a:p>
            <a:pPr lvl="2"/>
            <a:r>
              <a:rPr lang="en-US" noProof="0" dirty="0" smtClean="0"/>
              <a:t>subchapter</a:t>
            </a:r>
          </a:p>
          <a:p>
            <a:pPr lvl="3"/>
            <a:r>
              <a:rPr lang="en-US" noProof="0" dirty="0" smtClean="0"/>
              <a:t>active subchapter</a:t>
            </a:r>
          </a:p>
          <a:p>
            <a:pPr lvl="4"/>
            <a:r>
              <a:rPr lang="en-US" noProof="0" dirty="0" smtClean="0"/>
              <a:t>subchapter</a:t>
            </a:r>
          </a:p>
          <a:p>
            <a:pPr lvl="5"/>
            <a:r>
              <a:rPr lang="en-US" noProof="0" dirty="0" smtClean="0"/>
              <a:t>active subchapter</a:t>
            </a:r>
            <a:endParaRPr lang="en-US" dirty="0"/>
          </a:p>
        </p:txBody>
      </p:sp>
      <p:sp>
        <p:nvSpPr>
          <p:cNvPr id="5" name="Rectangle 168"/>
          <p:cNvSpPr>
            <a:spLocks noChangeArrowheads="1"/>
          </p:cNvSpPr>
          <p:nvPr userDrawn="1">
            <p:custDataLst>
              <p:tags r:id="rId4"/>
            </p:custDataLst>
          </p:nvPr>
        </p:nvSpPr>
        <p:spPr bwMode="auto">
          <a:xfrm>
            <a:off x="4716463" y="6588225"/>
            <a:ext cx="403225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smtClean="0">
                <a:solidFill>
                  <a:schemeClr val="accent1"/>
                </a:solidFill>
                <a:cs typeface="+mn-cs"/>
              </a:rPr>
              <a:t>Restricted © Siemens AG 2013. All rights reserved</a:t>
            </a:r>
            <a:endParaRPr lang="en-US" sz="1000" b="1">
              <a:solidFill>
                <a:schemeClr val="accent1"/>
              </a:solidFill>
              <a:cs typeface="+mn-cs"/>
            </a:endParaRPr>
          </a:p>
        </p:txBody>
      </p:sp>
    </p:spTree>
    <p:custDataLst>
      <p:custData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object (small) + Navigation" preserve="1" userDrawn="1">
  <p:cSld name="One object (small) + Navig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dtContent Placeholder 2 Id3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539750" y="1412877"/>
            <a:ext cx="6769100" cy="47529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cdtTextplatzhalter 13 Id5"/>
          <p:cNvSpPr>
            <a:spLocks noGrp="1"/>
          </p:cNvSpPr>
          <p:nvPr>
            <p:ph type="body" sz="quarter" idx="13" hasCustomPrompt="1"/>
            <p:custDataLst>
              <p:tags r:id="rId4"/>
            </p:custDataLst>
          </p:nvPr>
        </p:nvSpPr>
        <p:spPr>
          <a:xfrm>
            <a:off x="7452714" y="1412877"/>
            <a:ext cx="1295998" cy="4752975"/>
          </a:xfrm>
        </p:spPr>
        <p:txBody>
          <a:bodyPr/>
          <a:lstStyle>
            <a:lvl1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SzPct val="70000"/>
              <a:buFont typeface="Arial" pitchFamily="34" charset="0"/>
              <a:buChar char="►"/>
              <a:defRPr sz="1200">
                <a:solidFill>
                  <a:srgbClr val="879BAA"/>
                </a:solidFill>
              </a:defRPr>
            </a:lvl1pPr>
            <a:lvl2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Pct val="70000"/>
              <a:buFont typeface="Arial" pitchFamily="34" charset="0"/>
              <a:buChar char="►"/>
              <a:defRPr sz="1200">
                <a:solidFill>
                  <a:srgbClr val="641946"/>
                </a:solidFill>
              </a:defRPr>
            </a:lvl2pPr>
            <a:lvl3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rgbClr val="879BAA"/>
                </a:solidFill>
              </a:defRPr>
            </a:lvl3pPr>
            <a:lvl4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rgbClr val="641946"/>
                </a:solidFill>
              </a:defRPr>
            </a:lvl4pPr>
            <a:lvl5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chemeClr val="accent1"/>
                </a:solidFill>
              </a:defRPr>
            </a:lvl5pPr>
            <a:lvl6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chemeClr val="accent4"/>
                </a:solidFill>
              </a:defRPr>
            </a:lvl6pPr>
          </a:lstStyle>
          <a:p>
            <a:pPr lvl="0"/>
            <a:r>
              <a:rPr lang="en-US" noProof="0" dirty="0" smtClean="0"/>
              <a:t>Click to edit the navigation text</a:t>
            </a:r>
          </a:p>
          <a:p>
            <a:pPr lvl="1"/>
            <a:r>
              <a:rPr lang="en-US" noProof="0" dirty="0" smtClean="0"/>
              <a:t>active chapter</a:t>
            </a:r>
          </a:p>
          <a:p>
            <a:pPr lvl="2"/>
            <a:r>
              <a:rPr lang="en-US" noProof="0" dirty="0" smtClean="0"/>
              <a:t>subchapter</a:t>
            </a:r>
          </a:p>
          <a:p>
            <a:pPr lvl="3"/>
            <a:r>
              <a:rPr lang="en-US" noProof="0" dirty="0" smtClean="0"/>
              <a:t>active subchapter</a:t>
            </a:r>
          </a:p>
          <a:p>
            <a:pPr lvl="4"/>
            <a:r>
              <a:rPr lang="en-US" noProof="0" dirty="0" smtClean="0"/>
              <a:t>subchapter</a:t>
            </a:r>
          </a:p>
          <a:p>
            <a:pPr lvl="5"/>
            <a:r>
              <a:rPr lang="en-US" noProof="0" dirty="0" smtClean="0"/>
              <a:t>active subchapter</a:t>
            </a:r>
            <a:endParaRPr lang="en-US" dirty="0"/>
          </a:p>
        </p:txBody>
      </p:sp>
      <p:sp>
        <p:nvSpPr>
          <p:cNvPr id="6" name="Rectangle 168"/>
          <p:cNvSpPr>
            <a:spLocks noChangeArrowheads="1"/>
          </p:cNvSpPr>
          <p:nvPr userDrawn="1">
            <p:custDataLst>
              <p:tags r:id="rId5"/>
            </p:custDataLst>
          </p:nvPr>
        </p:nvSpPr>
        <p:spPr bwMode="auto">
          <a:xfrm>
            <a:off x="4716463" y="6588225"/>
            <a:ext cx="403225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smtClean="0">
                <a:solidFill>
                  <a:schemeClr val="accent1"/>
                </a:solidFill>
                <a:cs typeface="+mn-cs"/>
              </a:rPr>
              <a:t>Restricted © Siemens AG 2013. All rights reserved</a:t>
            </a:r>
            <a:endParaRPr lang="en-US" sz="1000" b="1">
              <a:solidFill>
                <a:schemeClr val="accent1"/>
              </a:solidFill>
              <a:cs typeface="+mn-cs"/>
            </a:endParaRPr>
          </a:p>
        </p:txBody>
      </p:sp>
    </p:spTree>
    <p:custDataLst>
      <p:custData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lumns + Navigation" preserve="1" userDrawn="1">
  <p:cSld name="Two columns + Navig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dtContent Placeholder 2 Id3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539750" y="1412877"/>
            <a:ext cx="3309936" cy="47529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dtContent Placeholder 12 Id13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3994150" y="1412877"/>
            <a:ext cx="3314701" cy="47529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dtTextplatzhalter 13 Id7"/>
          <p:cNvSpPr>
            <a:spLocks noGrp="1"/>
          </p:cNvSpPr>
          <p:nvPr>
            <p:ph type="body" sz="quarter" idx="14" hasCustomPrompt="1"/>
            <p:custDataLst>
              <p:tags r:id="rId5"/>
            </p:custDataLst>
          </p:nvPr>
        </p:nvSpPr>
        <p:spPr>
          <a:xfrm>
            <a:off x="7452714" y="1412877"/>
            <a:ext cx="1295998" cy="4752975"/>
          </a:xfrm>
        </p:spPr>
        <p:txBody>
          <a:bodyPr/>
          <a:lstStyle>
            <a:lvl1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SzPct val="70000"/>
              <a:buFont typeface="Arial" pitchFamily="34" charset="0"/>
              <a:buChar char="►"/>
              <a:defRPr sz="1200">
                <a:solidFill>
                  <a:srgbClr val="879BAA"/>
                </a:solidFill>
              </a:defRPr>
            </a:lvl1pPr>
            <a:lvl2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Pct val="70000"/>
              <a:buFont typeface="Arial" pitchFamily="34" charset="0"/>
              <a:buChar char="►"/>
              <a:defRPr sz="1200">
                <a:solidFill>
                  <a:srgbClr val="641946"/>
                </a:solidFill>
              </a:defRPr>
            </a:lvl2pPr>
            <a:lvl3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rgbClr val="879BAA"/>
                </a:solidFill>
              </a:defRPr>
            </a:lvl3pPr>
            <a:lvl4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rgbClr val="641946"/>
                </a:solidFill>
              </a:defRPr>
            </a:lvl4pPr>
            <a:lvl5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chemeClr val="accent1"/>
                </a:solidFill>
              </a:defRPr>
            </a:lvl5pPr>
            <a:lvl6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chemeClr val="accent4"/>
                </a:solidFill>
              </a:defRPr>
            </a:lvl6pPr>
          </a:lstStyle>
          <a:p>
            <a:pPr lvl="0"/>
            <a:r>
              <a:rPr lang="en-US" noProof="0" dirty="0" smtClean="0"/>
              <a:t>Click to edit the navigation text</a:t>
            </a:r>
          </a:p>
          <a:p>
            <a:pPr lvl="1"/>
            <a:r>
              <a:rPr lang="en-US" noProof="0" dirty="0" smtClean="0"/>
              <a:t>active chapter</a:t>
            </a:r>
          </a:p>
          <a:p>
            <a:pPr lvl="2"/>
            <a:r>
              <a:rPr lang="en-US" noProof="0" dirty="0" smtClean="0"/>
              <a:t>subchapter</a:t>
            </a:r>
          </a:p>
          <a:p>
            <a:pPr lvl="3"/>
            <a:r>
              <a:rPr lang="en-US" noProof="0" dirty="0" smtClean="0"/>
              <a:t>active subchapter</a:t>
            </a:r>
          </a:p>
          <a:p>
            <a:pPr lvl="4"/>
            <a:r>
              <a:rPr lang="en-US" noProof="0" dirty="0" smtClean="0"/>
              <a:t>subchapter</a:t>
            </a:r>
          </a:p>
          <a:p>
            <a:pPr lvl="5"/>
            <a:r>
              <a:rPr lang="en-US" noProof="0" dirty="0" smtClean="0"/>
              <a:t>active subchapter</a:t>
            </a:r>
            <a:endParaRPr lang="en-US" dirty="0"/>
          </a:p>
        </p:txBody>
      </p:sp>
      <p:sp>
        <p:nvSpPr>
          <p:cNvPr id="6" name="Rectangle 168"/>
          <p:cNvSpPr>
            <a:spLocks noChangeArrowheads="1"/>
          </p:cNvSpPr>
          <p:nvPr userDrawn="1">
            <p:custDataLst>
              <p:tags r:id="rId6"/>
            </p:custDataLst>
          </p:nvPr>
        </p:nvSpPr>
        <p:spPr bwMode="auto">
          <a:xfrm>
            <a:off x="4716463" y="6588225"/>
            <a:ext cx="403225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smtClean="0">
                <a:solidFill>
                  <a:schemeClr val="accent1"/>
                </a:solidFill>
                <a:cs typeface="+mn-cs"/>
              </a:rPr>
              <a:t>Restricted © Siemens AG 2013. All rights reserved</a:t>
            </a:r>
            <a:endParaRPr lang="en-US" sz="1000" b="1">
              <a:solidFill>
                <a:schemeClr val="accent1"/>
              </a:solidFill>
              <a:cs typeface="+mn-cs"/>
            </a:endParaRPr>
          </a:p>
        </p:txBody>
      </p:sp>
    </p:spTree>
    <p:custDataLst>
      <p:custData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(big bar up)" type="title" preserve="1">
  <p:cSld name="Title (big bar up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dtRectangle 15 Id9"/>
          <p:cNvSpPr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0" y="0"/>
            <a:ext cx="9144000" cy="5157216"/>
          </a:xfrm>
          <a:prstGeom prst="rect">
            <a:avLst/>
          </a:prstGeom>
          <a:solidFill>
            <a:srgbClr val="D7D7C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noAutofit/>
          </a:bodyPr>
          <a:lstStyle/>
          <a:p>
            <a:endParaRPr lang="en-US"/>
          </a:p>
        </p:txBody>
      </p:sp>
      <p:sp>
        <p:nvSpPr>
          <p:cNvPr id="12" name="cdtRectangle 1 Id12"/>
          <p:cNvSpPr/>
          <p:nvPr userDrawn="1">
            <p:custDataLst>
              <p:tags r:id="rId3"/>
            </p:custDataLst>
          </p:nvPr>
        </p:nvSpPr>
        <p:spPr bwMode="auto">
          <a:xfrm>
            <a:off x="0" y="0"/>
            <a:ext cx="9144000" cy="5157216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108000" tIns="54000" rIns="108000" bIns="54000" numCol="1" spcCol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endParaRPr lang="en-US" sz="1800" b="1" dirty="0" smtClean="0">
              <a:solidFill>
                <a:schemeClr val="tx1"/>
              </a:solidFill>
            </a:endParaRPr>
          </a:p>
        </p:txBody>
      </p:sp>
      <p:sp>
        <p:nvSpPr>
          <p:cNvPr id="57350" name="cdtRectangle 115 Id57350"/>
          <p:cNvSpPr>
            <a:spLocks noGrp="1" noChangeArrowheads="1"/>
          </p:cNvSpPr>
          <p:nvPr>
            <p:ph type="ctrTitle"/>
            <p:custDataLst>
              <p:tags r:id="rId4"/>
            </p:custDataLst>
          </p:nvPr>
        </p:nvSpPr>
        <p:spPr bwMode="gray">
          <a:xfrm>
            <a:off x="250827" y="4287202"/>
            <a:ext cx="8893175" cy="870014"/>
          </a:xfrm>
          <a:solidFill>
            <a:srgbClr val="233746">
              <a:alpha val="65000"/>
            </a:srgbClr>
          </a:solidFill>
        </p:spPr>
        <p:txBody>
          <a:bodyPr wrap="square" lIns="270000" tIns="144000" rIns="396000" bIns="108000" anchor="b" anchorCtr="0">
            <a:spAutoFit/>
          </a:bodyPr>
          <a:lstStyle>
            <a:lvl1pPr>
              <a:defRPr sz="4000" smtClean="0"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57351" name="cdtRectangle 116 Id57351"/>
          <p:cNvSpPr>
            <a:spLocks noGrp="1" noChangeArrowheads="1"/>
          </p:cNvSpPr>
          <p:nvPr>
            <p:ph type="subTitle" idx="1"/>
            <p:custDataLst>
              <p:tags r:id="rId5"/>
            </p:custDataLst>
          </p:nvPr>
        </p:nvSpPr>
        <p:spPr bwMode="gray">
          <a:xfrm>
            <a:off x="250827" y="5157216"/>
            <a:ext cx="8893175" cy="393083"/>
          </a:xfrm>
          <a:solidFill>
            <a:srgbClr val="879BAA"/>
          </a:solidFill>
        </p:spPr>
        <p:txBody>
          <a:bodyPr wrap="square" lIns="270000" tIns="18000" rIns="396000" bIns="36000" anchor="t" anchorCtr="0">
            <a:noAutofit/>
          </a:bodyPr>
          <a:lstStyle>
            <a:lvl1pPr marL="0" marR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Tx/>
              <a:buFont typeface="Arial" pitchFamily="34" charset="0"/>
              <a:buNone/>
              <a:tabLst/>
              <a:defRPr sz="2000" smtClean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16" name="cdtText Box 101 Id16"/>
          <p:cNvSpPr txBox="1">
            <a:spLocks noChangeArrowheads="1"/>
          </p:cNvSpPr>
          <p:nvPr userDrawn="1">
            <p:custDataLst>
              <p:tags r:id="rId6"/>
            </p:custDataLst>
          </p:nvPr>
        </p:nvSpPr>
        <p:spPr bwMode="auto">
          <a:xfrm>
            <a:off x="4572000" y="1"/>
            <a:ext cx="1588" cy="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9900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36000" rIns="0" bIns="0">
            <a:noAutofit/>
          </a:bodyPr>
          <a:lstStyle/>
          <a:p>
            <a:pPr algn="ctr">
              <a:buClrTx/>
              <a:buFontTx/>
              <a:buNone/>
            </a:pPr>
            <a:endParaRPr lang="en-US" sz="1100" b="1" dirty="0">
              <a:solidFill>
                <a:srgbClr val="990000"/>
              </a:solidFill>
            </a:endParaRPr>
          </a:p>
        </p:txBody>
      </p:sp>
    </p:spTree>
    <p:custDataLst>
      <p:custData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rows + Navigation" preserve="1" userDrawn="1">
  <p:cSld name="Two rows + Navig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dtContent Placeholder 2 Id3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539750" y="1412878"/>
            <a:ext cx="6769100" cy="230346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dtContent Placeholder 12 Id13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539750" y="3860800"/>
            <a:ext cx="6769100" cy="2305051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dtTextplatzhalter 13 Id7"/>
          <p:cNvSpPr>
            <a:spLocks noGrp="1"/>
          </p:cNvSpPr>
          <p:nvPr>
            <p:ph type="body" sz="quarter" idx="14" hasCustomPrompt="1"/>
            <p:custDataLst>
              <p:tags r:id="rId5"/>
            </p:custDataLst>
          </p:nvPr>
        </p:nvSpPr>
        <p:spPr>
          <a:xfrm>
            <a:off x="7452714" y="1412877"/>
            <a:ext cx="1295998" cy="4752975"/>
          </a:xfrm>
        </p:spPr>
        <p:txBody>
          <a:bodyPr/>
          <a:lstStyle>
            <a:lvl1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SzPct val="70000"/>
              <a:buFont typeface="Arial" pitchFamily="34" charset="0"/>
              <a:buChar char="►"/>
              <a:defRPr sz="1200">
                <a:solidFill>
                  <a:srgbClr val="879BAA"/>
                </a:solidFill>
              </a:defRPr>
            </a:lvl1pPr>
            <a:lvl2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Pct val="70000"/>
              <a:buFont typeface="Arial" pitchFamily="34" charset="0"/>
              <a:buChar char="►"/>
              <a:defRPr sz="1200">
                <a:solidFill>
                  <a:srgbClr val="641946"/>
                </a:solidFill>
              </a:defRPr>
            </a:lvl2pPr>
            <a:lvl3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rgbClr val="879BAA"/>
                </a:solidFill>
              </a:defRPr>
            </a:lvl3pPr>
            <a:lvl4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rgbClr val="641946"/>
                </a:solidFill>
              </a:defRPr>
            </a:lvl4pPr>
            <a:lvl5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chemeClr val="accent1"/>
                </a:solidFill>
              </a:defRPr>
            </a:lvl5pPr>
            <a:lvl6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chemeClr val="accent4"/>
                </a:solidFill>
              </a:defRPr>
            </a:lvl6pPr>
          </a:lstStyle>
          <a:p>
            <a:pPr lvl="0"/>
            <a:r>
              <a:rPr lang="en-US" noProof="0" dirty="0" smtClean="0"/>
              <a:t>Click to edit the navigation text</a:t>
            </a:r>
          </a:p>
          <a:p>
            <a:pPr lvl="1"/>
            <a:r>
              <a:rPr lang="en-US" noProof="0" dirty="0" smtClean="0"/>
              <a:t>active chapter</a:t>
            </a:r>
          </a:p>
          <a:p>
            <a:pPr lvl="2"/>
            <a:r>
              <a:rPr lang="en-US" noProof="0" dirty="0" smtClean="0"/>
              <a:t>subchapter</a:t>
            </a:r>
          </a:p>
          <a:p>
            <a:pPr lvl="3"/>
            <a:r>
              <a:rPr lang="en-US" noProof="0" dirty="0" smtClean="0"/>
              <a:t>active subchapter</a:t>
            </a:r>
          </a:p>
          <a:p>
            <a:pPr lvl="4"/>
            <a:r>
              <a:rPr lang="en-US" noProof="0" dirty="0" smtClean="0"/>
              <a:t>subchapter</a:t>
            </a:r>
          </a:p>
          <a:p>
            <a:pPr lvl="5"/>
            <a:r>
              <a:rPr lang="en-US" noProof="0" dirty="0" smtClean="0"/>
              <a:t>active subchapter</a:t>
            </a:r>
            <a:endParaRPr lang="en-US" dirty="0"/>
          </a:p>
        </p:txBody>
      </p:sp>
      <p:sp>
        <p:nvSpPr>
          <p:cNvPr id="6" name="Rectangle 168"/>
          <p:cNvSpPr>
            <a:spLocks noChangeArrowheads="1"/>
          </p:cNvSpPr>
          <p:nvPr userDrawn="1">
            <p:custDataLst>
              <p:tags r:id="rId6"/>
            </p:custDataLst>
          </p:nvPr>
        </p:nvSpPr>
        <p:spPr bwMode="auto">
          <a:xfrm>
            <a:off x="4716463" y="6588225"/>
            <a:ext cx="403225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smtClean="0">
                <a:solidFill>
                  <a:schemeClr val="accent1"/>
                </a:solidFill>
                <a:cs typeface="+mn-cs"/>
              </a:rPr>
              <a:t>Restricted © Siemens AG 2013. All rights reserved</a:t>
            </a:r>
            <a:endParaRPr lang="en-US" sz="1000" b="1">
              <a:solidFill>
                <a:schemeClr val="accent1"/>
              </a:solidFill>
              <a:cs typeface="+mn-cs"/>
            </a:endParaRPr>
          </a:p>
        </p:txBody>
      </p:sp>
    </p:spTree>
    <p:custDataLst>
      <p:custData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our objects + Navigation" preserve="1" userDrawn="1">
  <p:cSld name="Four objects + Navig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dtContent Placeholder 2 Id3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539750" y="1412878"/>
            <a:ext cx="3309936" cy="230346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dtContent Placeholder 12 Id13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3994150" y="1412878"/>
            <a:ext cx="3314700" cy="230346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dtContent Placeholder 11 Id12"/>
          <p:cNvSpPr>
            <a:spLocks noGrp="1"/>
          </p:cNvSpPr>
          <p:nvPr>
            <p:ph sz="quarter" idx="14"/>
            <p:custDataLst>
              <p:tags r:id="rId5"/>
            </p:custDataLst>
          </p:nvPr>
        </p:nvSpPr>
        <p:spPr>
          <a:xfrm>
            <a:off x="539750" y="3860800"/>
            <a:ext cx="3309936" cy="2305051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dtContent Placeholder 14 Id15"/>
          <p:cNvSpPr>
            <a:spLocks noGrp="1"/>
          </p:cNvSpPr>
          <p:nvPr>
            <p:ph sz="quarter" idx="15"/>
            <p:custDataLst>
              <p:tags r:id="rId6"/>
            </p:custDataLst>
          </p:nvPr>
        </p:nvSpPr>
        <p:spPr>
          <a:xfrm>
            <a:off x="3994150" y="3860800"/>
            <a:ext cx="3314701" cy="2305051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cdtTextplatzhalter 13 Id9"/>
          <p:cNvSpPr>
            <a:spLocks noGrp="1"/>
          </p:cNvSpPr>
          <p:nvPr>
            <p:ph type="body" sz="quarter" idx="16" hasCustomPrompt="1"/>
            <p:custDataLst>
              <p:tags r:id="rId7"/>
            </p:custDataLst>
          </p:nvPr>
        </p:nvSpPr>
        <p:spPr>
          <a:xfrm>
            <a:off x="7452714" y="1412877"/>
            <a:ext cx="1295998" cy="4752975"/>
          </a:xfrm>
        </p:spPr>
        <p:txBody>
          <a:bodyPr/>
          <a:lstStyle>
            <a:lvl1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SzPct val="70000"/>
              <a:buFont typeface="Arial" pitchFamily="34" charset="0"/>
              <a:buChar char="►"/>
              <a:defRPr sz="1200">
                <a:solidFill>
                  <a:srgbClr val="879BAA"/>
                </a:solidFill>
              </a:defRPr>
            </a:lvl1pPr>
            <a:lvl2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Pct val="70000"/>
              <a:buFont typeface="Arial" pitchFamily="34" charset="0"/>
              <a:buChar char="►"/>
              <a:defRPr sz="1200">
                <a:solidFill>
                  <a:srgbClr val="641946"/>
                </a:solidFill>
              </a:defRPr>
            </a:lvl2pPr>
            <a:lvl3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rgbClr val="879BAA"/>
                </a:solidFill>
              </a:defRPr>
            </a:lvl3pPr>
            <a:lvl4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rgbClr val="641946"/>
                </a:solidFill>
              </a:defRPr>
            </a:lvl4pPr>
            <a:lvl5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chemeClr val="accent1"/>
                </a:solidFill>
              </a:defRPr>
            </a:lvl5pPr>
            <a:lvl6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chemeClr val="accent4"/>
                </a:solidFill>
              </a:defRPr>
            </a:lvl6pPr>
          </a:lstStyle>
          <a:p>
            <a:pPr lvl="0"/>
            <a:r>
              <a:rPr lang="en-US" noProof="0" dirty="0" smtClean="0"/>
              <a:t>Click to edit the navigation text</a:t>
            </a:r>
          </a:p>
          <a:p>
            <a:pPr lvl="1"/>
            <a:r>
              <a:rPr lang="en-US" noProof="0" dirty="0" smtClean="0"/>
              <a:t>active chapter</a:t>
            </a:r>
          </a:p>
          <a:p>
            <a:pPr lvl="2"/>
            <a:r>
              <a:rPr lang="en-US" noProof="0" dirty="0" smtClean="0"/>
              <a:t>subchapter</a:t>
            </a:r>
          </a:p>
          <a:p>
            <a:pPr lvl="3"/>
            <a:r>
              <a:rPr lang="en-US" noProof="0" dirty="0" smtClean="0"/>
              <a:t>active subchapter</a:t>
            </a:r>
          </a:p>
          <a:p>
            <a:pPr lvl="4"/>
            <a:r>
              <a:rPr lang="en-US" noProof="0" dirty="0" smtClean="0"/>
              <a:t>subchapter</a:t>
            </a:r>
          </a:p>
          <a:p>
            <a:pPr lvl="5"/>
            <a:r>
              <a:rPr lang="en-US" noProof="0" dirty="0" smtClean="0"/>
              <a:t>active subchapter</a:t>
            </a:r>
            <a:endParaRPr lang="en-US" dirty="0"/>
          </a:p>
        </p:txBody>
      </p:sp>
      <p:sp>
        <p:nvSpPr>
          <p:cNvPr id="8" name="Rectangle 168"/>
          <p:cNvSpPr>
            <a:spLocks noChangeArrowheads="1"/>
          </p:cNvSpPr>
          <p:nvPr userDrawn="1">
            <p:custDataLst>
              <p:tags r:id="rId8"/>
            </p:custDataLst>
          </p:nvPr>
        </p:nvSpPr>
        <p:spPr bwMode="auto">
          <a:xfrm>
            <a:off x="4716463" y="6588225"/>
            <a:ext cx="403225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smtClean="0">
                <a:solidFill>
                  <a:schemeClr val="accent1"/>
                </a:solidFill>
                <a:cs typeface="+mn-cs"/>
              </a:rPr>
              <a:t>Restricted © Siemens AG 2013. All rights reserved</a:t>
            </a:r>
            <a:endParaRPr lang="en-US" sz="1000" b="1">
              <a:solidFill>
                <a:schemeClr val="accent1"/>
              </a:solidFill>
              <a:cs typeface="+mn-cs"/>
            </a:endParaRPr>
          </a:p>
        </p:txBody>
      </p:sp>
    </p:spTree>
    <p:custDataLst>
      <p:custData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+ Index/Contact" preserve="1" userDrawn="1">
  <p:cSld name="1_Image + Index/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dtRectangle 2 Id3"/>
          <p:cNvSpPr/>
          <p:nvPr userDrawn="1">
            <p:custDataLst>
              <p:tags r:id="rId2"/>
            </p:custDataLst>
          </p:nvPr>
        </p:nvSpPr>
        <p:spPr bwMode="auto">
          <a:xfrm>
            <a:off x="4716464" y="1412875"/>
            <a:ext cx="4427537" cy="4752975"/>
          </a:xfrm>
          <a:prstGeom prst="rect">
            <a:avLst/>
          </a:prstGeom>
          <a:solidFill>
            <a:srgbClr val="D7D7CD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108000" tIns="54000" rIns="108000" bIns="54000" numCol="1" spcCol="72000" rtlCol="0" anchor="ctr">
            <a:noAutofit/>
          </a:bodyPr>
          <a:lstStyle/>
          <a:p>
            <a:pPr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endParaRPr lang="en-US" b="1" dirty="0" smtClean="0">
              <a:solidFill>
                <a:srgbClr val="000000"/>
              </a:solidFill>
            </a:endParaRPr>
          </a:p>
        </p:txBody>
      </p:sp>
      <p:sp>
        <p:nvSpPr>
          <p:cNvPr id="2" name="cdtTitle 1 Id2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dtPicture Placeholder 10 Id11"/>
          <p:cNvSpPr>
            <a:spLocks noGrp="1"/>
          </p:cNvSpPr>
          <p:nvPr>
            <p:ph type="pic" sz="quarter" idx="13" hasCustomPrompt="1"/>
            <p:custDataLst>
              <p:tags r:id="rId4"/>
            </p:custDataLst>
          </p:nvPr>
        </p:nvSpPr>
        <p:spPr>
          <a:xfrm>
            <a:off x="0" y="1412875"/>
            <a:ext cx="4572000" cy="4752975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3" name="cdtText Placeholder 12 Id13"/>
          <p:cNvSpPr>
            <a:spLocks noGrp="1"/>
          </p:cNvSpPr>
          <p:nvPr>
            <p:ph type="body" sz="quarter" idx="14" hasCustomPrompt="1"/>
            <p:custDataLst>
              <p:tags r:id="rId5"/>
            </p:custDataLst>
          </p:nvPr>
        </p:nvSpPr>
        <p:spPr bwMode="auto">
          <a:xfrm>
            <a:off x="4716464" y="1412875"/>
            <a:ext cx="4427537" cy="4752975"/>
          </a:xfrm>
          <a:solidFill>
            <a:srgbClr val="D7D7CD"/>
          </a:solidFill>
        </p:spPr>
        <p:txBody>
          <a:bodyPr lIns="252000" tIns="144000" rIns="396000" bIns="144000"/>
          <a:lstStyle>
            <a:lvl1pPr marL="0" indent="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Arial" pitchFamily="34" charset="0"/>
              <a:buNone/>
              <a:tabLst>
                <a:tab pos="3773488" algn="r"/>
              </a:tabLst>
              <a:defRPr>
                <a:solidFill>
                  <a:srgbClr val="000000"/>
                </a:solidFill>
              </a:defRPr>
            </a:lvl1pPr>
            <a:lvl2pPr marL="179388" indent="-1778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accent1"/>
              </a:buClr>
              <a:buFont typeface="Arial" pitchFamily="34" charset="0"/>
              <a:buChar char="•"/>
              <a:tabLst>
                <a:tab pos="3773488" algn="r"/>
              </a:tabLst>
              <a:defRPr b="0">
                <a:solidFill>
                  <a:srgbClr val="000000"/>
                </a:solidFill>
              </a:defRPr>
            </a:lvl2pPr>
            <a:lvl3pPr marL="177800" indent="-1778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accent1"/>
              </a:buClr>
              <a:buFont typeface="Arial" pitchFamily="34" charset="0"/>
              <a:buChar char="•"/>
              <a:tabLst>
                <a:tab pos="3773488" algn="r"/>
              </a:tabLst>
              <a:defRPr b="1">
                <a:solidFill>
                  <a:srgbClr val="000000"/>
                </a:solidFill>
              </a:defRPr>
            </a:lvl3pPr>
            <a:lvl4pPr marL="358775" indent="-1778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accent1"/>
              </a:buClr>
              <a:buFont typeface="Arial" pitchFamily="34" charset="0"/>
              <a:buChar char="•"/>
              <a:tabLst>
                <a:tab pos="3773488" algn="r"/>
              </a:tabLst>
              <a:defRPr b="0" baseline="0">
                <a:solidFill>
                  <a:srgbClr val="000000"/>
                </a:solidFill>
              </a:defRPr>
            </a:lvl4pPr>
            <a:lvl5pPr marL="357188" indent="-1778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accent1"/>
              </a:buClr>
              <a:buFont typeface="Arial" pitchFamily="34" charset="0"/>
              <a:buChar char="•"/>
              <a:tabLst>
                <a:tab pos="3773488" algn="r"/>
              </a:tabLst>
              <a:defRPr b="1" baseline="0">
                <a:solidFill>
                  <a:srgbClr val="000000"/>
                </a:solidFill>
              </a:defRPr>
            </a:lvl5pPr>
            <a:lvl6pPr marL="360363" indent="-180975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itchFamily="34" charset="0"/>
              <a:buChar char="•"/>
              <a:tabLst>
                <a:tab pos="3773488" algn="r"/>
              </a:tabLst>
              <a:defRPr b="1"/>
            </a:lvl6pPr>
          </a:lstStyle>
          <a:p>
            <a:pPr lvl="0"/>
            <a:r>
              <a:rPr lang="en-US" dirty="0" smtClean="0"/>
              <a:t>Click to edit the </a:t>
            </a:r>
            <a:r>
              <a:rPr lang="en-US" dirty="0" err="1" smtClean="0"/>
              <a:t>toc</a:t>
            </a:r>
            <a:r>
              <a:rPr lang="en-US" dirty="0" smtClean="0"/>
              <a:t> / contact</a:t>
            </a:r>
          </a:p>
          <a:p>
            <a:pPr lvl="1"/>
            <a:r>
              <a:rPr lang="en-US" dirty="0" smtClean="0"/>
              <a:t>chapter</a:t>
            </a:r>
          </a:p>
          <a:p>
            <a:pPr lvl="2"/>
            <a:r>
              <a:rPr lang="fr-FR" dirty="0" smtClean="0"/>
              <a:t>active </a:t>
            </a:r>
            <a:r>
              <a:rPr lang="fr-FR" dirty="0" err="1" smtClean="0"/>
              <a:t>chapter</a:t>
            </a:r>
            <a:endParaRPr lang="fr-FR" dirty="0" smtClean="0"/>
          </a:p>
          <a:p>
            <a:pPr lvl="3"/>
            <a:r>
              <a:rPr lang="fr-FR" dirty="0" err="1" smtClean="0"/>
              <a:t>subchapter</a:t>
            </a:r>
            <a:endParaRPr lang="fr-FR" dirty="0" smtClean="0"/>
          </a:p>
          <a:p>
            <a:pPr lvl="4"/>
            <a:r>
              <a:rPr lang="fr-FR" dirty="0" smtClean="0"/>
              <a:t>active </a:t>
            </a:r>
            <a:r>
              <a:rPr lang="fr-FR" dirty="0" err="1" smtClean="0"/>
              <a:t>subchapter</a:t>
            </a:r>
            <a:endParaRPr lang="fr-FR" dirty="0" smtClean="0"/>
          </a:p>
        </p:txBody>
      </p:sp>
      <p:pic>
        <p:nvPicPr>
          <p:cNvPr id="7" name="cdtPicture 11 Id12" descr="Image_Titel.jpg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 rotWithShape="1">
          <a:blip r:embed="rId9"/>
          <a:srcRect l="2435" t="21307" r="47565" b="9351"/>
          <a:stretch/>
        </p:blipFill>
        <p:spPr bwMode="ltGray">
          <a:xfrm>
            <a:off x="0" y="1412874"/>
            <a:ext cx="4572000" cy="4752976"/>
          </a:xfrm>
          <a:prstGeom prst="rect">
            <a:avLst/>
          </a:prstGeom>
        </p:spPr>
      </p:pic>
      <p:sp>
        <p:nvSpPr>
          <p:cNvPr id="8" name="Rectangle 168"/>
          <p:cNvSpPr>
            <a:spLocks noChangeArrowheads="1"/>
          </p:cNvSpPr>
          <p:nvPr userDrawn="1">
            <p:custDataLst>
              <p:tags r:id="rId7"/>
            </p:custDataLst>
          </p:nvPr>
        </p:nvSpPr>
        <p:spPr bwMode="auto">
          <a:xfrm>
            <a:off x="4716463" y="6588125"/>
            <a:ext cx="403225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smtClean="0">
                <a:solidFill>
                  <a:srgbClr val="879BAA"/>
                </a:solidFill>
              </a:rPr>
              <a:t>Restricted © Siemens AG 2013. All rights reserved</a:t>
            </a:r>
            <a:endParaRPr lang="en-US" sz="1000" b="1">
              <a:solidFill>
                <a:srgbClr val="879BAA"/>
              </a:solidFill>
            </a:endParaRPr>
          </a:p>
        </p:txBody>
      </p:sp>
    </p:spTree>
    <p:custDataLst>
      <p:custData r:id="rId1"/>
    </p:custDataLst>
    <p:extLst>
      <p:ext uri="{BB962C8B-B14F-4D97-AF65-F5344CB8AC3E}">
        <p14:creationId xmlns="" xmlns:p14="http://schemas.microsoft.com/office/powerpoint/2010/main" val="231220406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+ Index" preserve="1" userDrawn="1">
  <p:cSld name="1_Text + Inde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cdtText Placeholder 12 Id13"/>
          <p:cNvSpPr>
            <a:spLocks noGrp="1"/>
          </p:cNvSpPr>
          <p:nvPr>
            <p:ph type="body" sz="quarter" idx="13"/>
            <p:custDataLst>
              <p:tags r:id="rId3"/>
            </p:custDataLst>
          </p:nvPr>
        </p:nvSpPr>
        <p:spPr>
          <a:xfrm>
            <a:off x="539750" y="1412875"/>
            <a:ext cx="4032250" cy="47529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cdtText Placeholder 12 Id5"/>
          <p:cNvSpPr>
            <a:spLocks noGrp="1"/>
          </p:cNvSpPr>
          <p:nvPr>
            <p:ph type="body" sz="quarter" idx="14" hasCustomPrompt="1"/>
            <p:custDataLst>
              <p:tags r:id="rId4"/>
            </p:custDataLst>
          </p:nvPr>
        </p:nvSpPr>
        <p:spPr bwMode="auto">
          <a:xfrm>
            <a:off x="4716464" y="1412875"/>
            <a:ext cx="4427537" cy="4752975"/>
          </a:xfrm>
          <a:solidFill>
            <a:srgbClr val="D7D7CD"/>
          </a:solidFill>
        </p:spPr>
        <p:txBody>
          <a:bodyPr lIns="252000" tIns="144000" rIns="396000" bIns="144000"/>
          <a:lstStyle>
            <a:lvl1pPr marL="0" indent="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Arial" pitchFamily="34" charset="0"/>
              <a:buNone/>
              <a:tabLst>
                <a:tab pos="3773488" algn="r"/>
              </a:tabLst>
              <a:defRPr>
                <a:solidFill>
                  <a:srgbClr val="000000"/>
                </a:solidFill>
              </a:defRPr>
            </a:lvl1pPr>
            <a:lvl2pPr marL="179388" indent="-1778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accent1"/>
              </a:buClr>
              <a:buFont typeface="Arial" pitchFamily="34" charset="0"/>
              <a:buChar char="•"/>
              <a:tabLst>
                <a:tab pos="3773488" algn="r"/>
              </a:tabLst>
              <a:defRPr b="0">
                <a:solidFill>
                  <a:srgbClr val="000000"/>
                </a:solidFill>
              </a:defRPr>
            </a:lvl2pPr>
            <a:lvl3pPr marL="177800" indent="-1778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accent1"/>
              </a:buClr>
              <a:buFont typeface="Arial" pitchFamily="34" charset="0"/>
              <a:buChar char="•"/>
              <a:tabLst>
                <a:tab pos="3773488" algn="r"/>
              </a:tabLst>
              <a:defRPr b="1">
                <a:solidFill>
                  <a:srgbClr val="000000"/>
                </a:solidFill>
              </a:defRPr>
            </a:lvl3pPr>
            <a:lvl4pPr marL="358775" indent="-1778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accent1"/>
              </a:buClr>
              <a:buFont typeface="Arial" pitchFamily="34" charset="0"/>
              <a:buChar char="•"/>
              <a:tabLst>
                <a:tab pos="3773488" algn="r"/>
              </a:tabLst>
              <a:defRPr b="0" baseline="0">
                <a:solidFill>
                  <a:srgbClr val="000000"/>
                </a:solidFill>
              </a:defRPr>
            </a:lvl4pPr>
            <a:lvl5pPr marL="357188" indent="-1778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accent1"/>
              </a:buClr>
              <a:buFont typeface="Arial" pitchFamily="34" charset="0"/>
              <a:buChar char="•"/>
              <a:tabLst>
                <a:tab pos="3773488" algn="r"/>
              </a:tabLst>
              <a:defRPr b="1" baseline="0">
                <a:solidFill>
                  <a:srgbClr val="000000"/>
                </a:solidFill>
              </a:defRPr>
            </a:lvl5pPr>
            <a:lvl6pPr marL="360363" indent="-180975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itchFamily="34" charset="0"/>
              <a:buChar char="•"/>
              <a:tabLst>
                <a:tab pos="3773488" algn="r"/>
              </a:tabLst>
              <a:defRPr b="1"/>
            </a:lvl6pPr>
          </a:lstStyle>
          <a:p>
            <a:pPr lvl="0"/>
            <a:r>
              <a:rPr lang="en-US" dirty="0" smtClean="0"/>
              <a:t>Click to edit the </a:t>
            </a:r>
            <a:r>
              <a:rPr lang="en-US" dirty="0" err="1" smtClean="0"/>
              <a:t>toc</a:t>
            </a:r>
            <a:r>
              <a:rPr lang="en-US" dirty="0" smtClean="0"/>
              <a:t> / contact</a:t>
            </a:r>
          </a:p>
          <a:p>
            <a:pPr lvl="1"/>
            <a:r>
              <a:rPr lang="en-US" dirty="0" smtClean="0"/>
              <a:t>chapter</a:t>
            </a:r>
          </a:p>
          <a:p>
            <a:pPr lvl="2"/>
            <a:r>
              <a:rPr lang="en-US" dirty="0" smtClean="0"/>
              <a:t>active chapter</a:t>
            </a:r>
          </a:p>
          <a:p>
            <a:pPr lvl="3"/>
            <a:r>
              <a:rPr lang="en-US" dirty="0" smtClean="0"/>
              <a:t>subchapter</a:t>
            </a:r>
          </a:p>
          <a:p>
            <a:pPr lvl="4"/>
            <a:r>
              <a:rPr lang="en-US" dirty="0" smtClean="0"/>
              <a:t>active subchapter</a:t>
            </a:r>
            <a:endParaRPr lang="en-US" dirty="0"/>
          </a:p>
        </p:txBody>
      </p:sp>
      <p:sp>
        <p:nvSpPr>
          <p:cNvPr id="6" name="Rectangle 168"/>
          <p:cNvSpPr>
            <a:spLocks noChangeArrowheads="1"/>
          </p:cNvSpPr>
          <p:nvPr userDrawn="1">
            <p:custDataLst>
              <p:tags r:id="rId5"/>
            </p:custDataLst>
          </p:nvPr>
        </p:nvSpPr>
        <p:spPr bwMode="auto">
          <a:xfrm>
            <a:off x="4716463" y="6588125"/>
            <a:ext cx="403225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smtClean="0">
                <a:solidFill>
                  <a:srgbClr val="879BAA"/>
                </a:solidFill>
              </a:rPr>
              <a:t>Restricted © Siemens AG 2013. All rights reserved</a:t>
            </a:r>
            <a:endParaRPr lang="en-US" sz="1000" b="1">
              <a:solidFill>
                <a:srgbClr val="879BAA"/>
              </a:solidFill>
            </a:endParaRPr>
          </a:p>
        </p:txBody>
      </p:sp>
    </p:spTree>
    <p:custDataLst>
      <p:custData r:id="rId1"/>
    </p:custDataLst>
    <p:extLst>
      <p:ext uri="{BB962C8B-B14F-4D97-AF65-F5344CB8AC3E}">
        <p14:creationId xmlns="" xmlns:p14="http://schemas.microsoft.com/office/powerpoint/2010/main" val="80837658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rows" preserve="1" userDrawn="1">
  <p:cSld name="1_Two row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dtContent Placeholder 2 Id3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539750" y="1412876"/>
            <a:ext cx="8208963" cy="230346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dtContent Placeholder 12 Id13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539750" y="3860800"/>
            <a:ext cx="8208963" cy="230505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168"/>
          <p:cNvSpPr>
            <a:spLocks noChangeArrowheads="1"/>
          </p:cNvSpPr>
          <p:nvPr userDrawn="1">
            <p:custDataLst>
              <p:tags r:id="rId5"/>
            </p:custDataLst>
          </p:nvPr>
        </p:nvSpPr>
        <p:spPr bwMode="auto">
          <a:xfrm>
            <a:off x="4716463" y="6588125"/>
            <a:ext cx="403225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smtClean="0">
                <a:solidFill>
                  <a:srgbClr val="879BAA"/>
                </a:solidFill>
              </a:rPr>
              <a:t>Restricted © Siemens AG 2013. All rights reserved</a:t>
            </a:r>
            <a:endParaRPr lang="en-US" sz="1000" b="1">
              <a:solidFill>
                <a:srgbClr val="879BAA"/>
              </a:solidFill>
            </a:endParaRPr>
          </a:p>
        </p:txBody>
      </p:sp>
    </p:spTree>
    <p:custDataLst>
      <p:custData r:id="rId1"/>
    </p:custDataLst>
    <p:extLst>
      <p:ext uri="{BB962C8B-B14F-4D97-AF65-F5344CB8AC3E}">
        <p14:creationId xmlns="" xmlns:p14="http://schemas.microsoft.com/office/powerpoint/2010/main" val="24308414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columns" preserve="1" userDrawn="1">
  <p:cSld name="1_Thre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dtContent Placeholder 2 Id3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539750" y="1412875"/>
            <a:ext cx="2592000" cy="47529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dtContent Placeholder 12 Id13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3276000" y="1412875"/>
            <a:ext cx="2735862" cy="47529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dtContent Placeholder 11 Id12"/>
          <p:cNvSpPr>
            <a:spLocks noGrp="1"/>
          </p:cNvSpPr>
          <p:nvPr>
            <p:ph sz="quarter" idx="14"/>
            <p:custDataLst>
              <p:tags r:id="rId5"/>
            </p:custDataLst>
          </p:nvPr>
        </p:nvSpPr>
        <p:spPr>
          <a:xfrm>
            <a:off x="6156325" y="1412875"/>
            <a:ext cx="2592388" cy="47529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Rectangle 168"/>
          <p:cNvSpPr>
            <a:spLocks noChangeArrowheads="1"/>
          </p:cNvSpPr>
          <p:nvPr userDrawn="1">
            <p:custDataLst>
              <p:tags r:id="rId6"/>
            </p:custDataLst>
          </p:nvPr>
        </p:nvSpPr>
        <p:spPr bwMode="auto">
          <a:xfrm>
            <a:off x="4716463" y="6588125"/>
            <a:ext cx="403225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smtClean="0">
                <a:solidFill>
                  <a:srgbClr val="879BAA"/>
                </a:solidFill>
              </a:rPr>
              <a:t>Restricted © Siemens AG 2013. All rights reserved</a:t>
            </a:r>
            <a:endParaRPr lang="en-US" sz="1000" b="1">
              <a:solidFill>
                <a:srgbClr val="879BAA"/>
              </a:solidFill>
            </a:endParaRPr>
          </a:p>
        </p:txBody>
      </p:sp>
    </p:spTree>
    <p:custDataLst>
      <p:custData r:id="rId1"/>
    </p:custDataLst>
    <p:extLst>
      <p:ext uri="{BB962C8B-B14F-4D97-AF65-F5344CB8AC3E}">
        <p14:creationId xmlns="" xmlns:p14="http://schemas.microsoft.com/office/powerpoint/2010/main" val="19599532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ree Content + Navigation" preserve="1" userDrawn="1">
  <p:cSld name="1_Free Content + Navig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cdtTextplatzhalter 13 Id4"/>
          <p:cNvSpPr>
            <a:spLocks noGrp="1"/>
          </p:cNvSpPr>
          <p:nvPr>
            <p:ph type="body" sz="quarter" idx="13" hasCustomPrompt="1"/>
            <p:custDataLst>
              <p:tags r:id="rId3"/>
            </p:custDataLst>
          </p:nvPr>
        </p:nvSpPr>
        <p:spPr>
          <a:xfrm>
            <a:off x="7452714" y="1412875"/>
            <a:ext cx="1295998" cy="4752975"/>
          </a:xfrm>
        </p:spPr>
        <p:txBody>
          <a:bodyPr/>
          <a:lstStyle>
            <a:lvl1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SzPct val="70000"/>
              <a:buFont typeface="Arial" pitchFamily="34" charset="0"/>
              <a:buChar char="►"/>
              <a:defRPr sz="1200">
                <a:solidFill>
                  <a:srgbClr val="879BAA"/>
                </a:solidFill>
              </a:defRPr>
            </a:lvl1pPr>
            <a:lvl2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Pct val="70000"/>
              <a:buFont typeface="Arial" pitchFamily="34" charset="0"/>
              <a:buChar char="►"/>
              <a:defRPr sz="1200">
                <a:solidFill>
                  <a:srgbClr val="641946"/>
                </a:solidFill>
              </a:defRPr>
            </a:lvl2pPr>
            <a:lvl3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rgbClr val="879BAA"/>
                </a:solidFill>
              </a:defRPr>
            </a:lvl3pPr>
            <a:lvl4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rgbClr val="641946"/>
                </a:solidFill>
              </a:defRPr>
            </a:lvl4pPr>
            <a:lvl5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chemeClr val="accent1"/>
                </a:solidFill>
              </a:defRPr>
            </a:lvl5pPr>
            <a:lvl6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chemeClr val="accent4"/>
                </a:solidFill>
              </a:defRPr>
            </a:lvl6pPr>
          </a:lstStyle>
          <a:p>
            <a:pPr lvl="0"/>
            <a:r>
              <a:rPr lang="en-US" noProof="0" dirty="0" smtClean="0"/>
              <a:t>Click to edit the navigation text</a:t>
            </a:r>
          </a:p>
          <a:p>
            <a:pPr lvl="1"/>
            <a:r>
              <a:rPr lang="en-US" noProof="0" dirty="0" smtClean="0"/>
              <a:t>active chapter</a:t>
            </a:r>
          </a:p>
          <a:p>
            <a:pPr lvl="2"/>
            <a:r>
              <a:rPr lang="en-US" noProof="0" dirty="0" smtClean="0"/>
              <a:t>subchapter</a:t>
            </a:r>
          </a:p>
          <a:p>
            <a:pPr lvl="3"/>
            <a:r>
              <a:rPr lang="en-US" noProof="0" dirty="0" smtClean="0"/>
              <a:t>active subchapter</a:t>
            </a:r>
          </a:p>
          <a:p>
            <a:pPr lvl="4"/>
            <a:r>
              <a:rPr lang="en-US" noProof="0" dirty="0" smtClean="0"/>
              <a:t>subchapter</a:t>
            </a:r>
          </a:p>
          <a:p>
            <a:pPr lvl="5"/>
            <a:r>
              <a:rPr lang="en-US" noProof="0" dirty="0" smtClean="0"/>
              <a:t>active subchapter</a:t>
            </a:r>
            <a:endParaRPr lang="en-US" dirty="0"/>
          </a:p>
        </p:txBody>
      </p:sp>
      <p:sp>
        <p:nvSpPr>
          <p:cNvPr id="5" name="Rectangle 168"/>
          <p:cNvSpPr>
            <a:spLocks noChangeArrowheads="1"/>
          </p:cNvSpPr>
          <p:nvPr userDrawn="1">
            <p:custDataLst>
              <p:tags r:id="rId4"/>
            </p:custDataLst>
          </p:nvPr>
        </p:nvSpPr>
        <p:spPr bwMode="auto">
          <a:xfrm>
            <a:off x="4716463" y="6588125"/>
            <a:ext cx="403225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smtClean="0">
                <a:solidFill>
                  <a:srgbClr val="879BAA"/>
                </a:solidFill>
              </a:rPr>
              <a:t>Restricted © Siemens AG 2013. All rights reserved</a:t>
            </a:r>
            <a:endParaRPr lang="en-US" sz="1000" b="1">
              <a:solidFill>
                <a:srgbClr val="879BAA"/>
              </a:solidFill>
            </a:endParaRPr>
          </a:p>
        </p:txBody>
      </p:sp>
    </p:spTree>
    <p:custDataLst>
      <p:custData r:id="rId1"/>
    </p:custDataLst>
    <p:extLst>
      <p:ext uri="{BB962C8B-B14F-4D97-AF65-F5344CB8AC3E}">
        <p14:creationId xmlns="" xmlns:p14="http://schemas.microsoft.com/office/powerpoint/2010/main" val="9980249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object (small) + Navigation" preserve="1" userDrawn="1">
  <p:cSld name="1_One object (small) + Navig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dtContent Placeholder 2 Id3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539750" y="1412875"/>
            <a:ext cx="6769100" cy="47529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cdtTextplatzhalter 13 Id5"/>
          <p:cNvSpPr>
            <a:spLocks noGrp="1"/>
          </p:cNvSpPr>
          <p:nvPr>
            <p:ph type="body" sz="quarter" idx="13" hasCustomPrompt="1"/>
            <p:custDataLst>
              <p:tags r:id="rId4"/>
            </p:custDataLst>
          </p:nvPr>
        </p:nvSpPr>
        <p:spPr>
          <a:xfrm>
            <a:off x="7452714" y="1412875"/>
            <a:ext cx="1295998" cy="4752975"/>
          </a:xfrm>
        </p:spPr>
        <p:txBody>
          <a:bodyPr/>
          <a:lstStyle>
            <a:lvl1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SzPct val="70000"/>
              <a:buFont typeface="Arial" pitchFamily="34" charset="0"/>
              <a:buChar char="►"/>
              <a:defRPr sz="1200">
                <a:solidFill>
                  <a:srgbClr val="879BAA"/>
                </a:solidFill>
              </a:defRPr>
            </a:lvl1pPr>
            <a:lvl2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Pct val="70000"/>
              <a:buFont typeface="Arial" pitchFamily="34" charset="0"/>
              <a:buChar char="►"/>
              <a:defRPr sz="1200">
                <a:solidFill>
                  <a:srgbClr val="641946"/>
                </a:solidFill>
              </a:defRPr>
            </a:lvl2pPr>
            <a:lvl3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rgbClr val="879BAA"/>
                </a:solidFill>
              </a:defRPr>
            </a:lvl3pPr>
            <a:lvl4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rgbClr val="641946"/>
                </a:solidFill>
              </a:defRPr>
            </a:lvl4pPr>
            <a:lvl5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chemeClr val="accent1"/>
                </a:solidFill>
              </a:defRPr>
            </a:lvl5pPr>
            <a:lvl6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chemeClr val="accent4"/>
                </a:solidFill>
              </a:defRPr>
            </a:lvl6pPr>
          </a:lstStyle>
          <a:p>
            <a:pPr lvl="0"/>
            <a:r>
              <a:rPr lang="en-US" noProof="0" dirty="0" smtClean="0"/>
              <a:t>Click to edit the navigation text</a:t>
            </a:r>
          </a:p>
          <a:p>
            <a:pPr lvl="1"/>
            <a:r>
              <a:rPr lang="en-US" noProof="0" dirty="0" smtClean="0"/>
              <a:t>active chapter</a:t>
            </a:r>
          </a:p>
          <a:p>
            <a:pPr lvl="2"/>
            <a:r>
              <a:rPr lang="en-US" noProof="0" dirty="0" smtClean="0"/>
              <a:t>subchapter</a:t>
            </a:r>
          </a:p>
          <a:p>
            <a:pPr lvl="3"/>
            <a:r>
              <a:rPr lang="en-US" noProof="0" dirty="0" smtClean="0"/>
              <a:t>active subchapter</a:t>
            </a:r>
          </a:p>
          <a:p>
            <a:pPr lvl="4"/>
            <a:r>
              <a:rPr lang="en-US" noProof="0" dirty="0" smtClean="0"/>
              <a:t>subchapter</a:t>
            </a:r>
          </a:p>
          <a:p>
            <a:pPr lvl="5"/>
            <a:r>
              <a:rPr lang="en-US" noProof="0" dirty="0" smtClean="0"/>
              <a:t>active subchapter</a:t>
            </a:r>
            <a:endParaRPr lang="en-US" dirty="0"/>
          </a:p>
        </p:txBody>
      </p:sp>
      <p:sp>
        <p:nvSpPr>
          <p:cNvPr id="6" name="Rectangle 168"/>
          <p:cNvSpPr>
            <a:spLocks noChangeArrowheads="1"/>
          </p:cNvSpPr>
          <p:nvPr userDrawn="1">
            <p:custDataLst>
              <p:tags r:id="rId5"/>
            </p:custDataLst>
          </p:nvPr>
        </p:nvSpPr>
        <p:spPr bwMode="auto">
          <a:xfrm>
            <a:off x="4716463" y="6588125"/>
            <a:ext cx="403225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smtClean="0">
                <a:solidFill>
                  <a:srgbClr val="879BAA"/>
                </a:solidFill>
              </a:rPr>
              <a:t>Restricted © Siemens AG 2013. All rights reserved</a:t>
            </a:r>
            <a:endParaRPr lang="en-US" sz="1000" b="1">
              <a:solidFill>
                <a:srgbClr val="879BAA"/>
              </a:solidFill>
            </a:endParaRPr>
          </a:p>
        </p:txBody>
      </p:sp>
    </p:spTree>
    <p:custDataLst>
      <p:custData r:id="rId1"/>
    </p:custDataLst>
    <p:extLst>
      <p:ext uri="{BB962C8B-B14F-4D97-AF65-F5344CB8AC3E}">
        <p14:creationId xmlns="" xmlns:p14="http://schemas.microsoft.com/office/powerpoint/2010/main" val="304510892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lumns + Navigation" preserve="1" userDrawn="1">
  <p:cSld name="1_Two columns + Navig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dtContent Placeholder 2 Id3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539750" y="1412875"/>
            <a:ext cx="3309936" cy="47529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dtContent Placeholder 12 Id13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3994149" y="1412875"/>
            <a:ext cx="3314701" cy="47529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dtTextplatzhalter 13 Id7"/>
          <p:cNvSpPr>
            <a:spLocks noGrp="1"/>
          </p:cNvSpPr>
          <p:nvPr>
            <p:ph type="body" sz="quarter" idx="14" hasCustomPrompt="1"/>
            <p:custDataLst>
              <p:tags r:id="rId5"/>
            </p:custDataLst>
          </p:nvPr>
        </p:nvSpPr>
        <p:spPr>
          <a:xfrm>
            <a:off x="7452714" y="1412875"/>
            <a:ext cx="1295998" cy="4752975"/>
          </a:xfrm>
        </p:spPr>
        <p:txBody>
          <a:bodyPr/>
          <a:lstStyle>
            <a:lvl1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SzPct val="70000"/>
              <a:buFont typeface="Arial" pitchFamily="34" charset="0"/>
              <a:buChar char="►"/>
              <a:defRPr sz="1200">
                <a:solidFill>
                  <a:srgbClr val="879BAA"/>
                </a:solidFill>
              </a:defRPr>
            </a:lvl1pPr>
            <a:lvl2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Pct val="70000"/>
              <a:buFont typeface="Arial" pitchFamily="34" charset="0"/>
              <a:buChar char="►"/>
              <a:defRPr sz="1200">
                <a:solidFill>
                  <a:srgbClr val="641946"/>
                </a:solidFill>
              </a:defRPr>
            </a:lvl2pPr>
            <a:lvl3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rgbClr val="879BAA"/>
                </a:solidFill>
              </a:defRPr>
            </a:lvl3pPr>
            <a:lvl4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rgbClr val="641946"/>
                </a:solidFill>
              </a:defRPr>
            </a:lvl4pPr>
            <a:lvl5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chemeClr val="accent1"/>
                </a:solidFill>
              </a:defRPr>
            </a:lvl5pPr>
            <a:lvl6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chemeClr val="accent4"/>
                </a:solidFill>
              </a:defRPr>
            </a:lvl6pPr>
          </a:lstStyle>
          <a:p>
            <a:pPr lvl="0"/>
            <a:r>
              <a:rPr lang="en-US" noProof="0" dirty="0" smtClean="0"/>
              <a:t>Click to edit the navigation text</a:t>
            </a:r>
          </a:p>
          <a:p>
            <a:pPr lvl="1"/>
            <a:r>
              <a:rPr lang="en-US" noProof="0" dirty="0" smtClean="0"/>
              <a:t>active chapter</a:t>
            </a:r>
          </a:p>
          <a:p>
            <a:pPr lvl="2"/>
            <a:r>
              <a:rPr lang="en-US" noProof="0" dirty="0" smtClean="0"/>
              <a:t>subchapter</a:t>
            </a:r>
          </a:p>
          <a:p>
            <a:pPr lvl="3"/>
            <a:r>
              <a:rPr lang="en-US" noProof="0" dirty="0" smtClean="0"/>
              <a:t>active subchapter</a:t>
            </a:r>
          </a:p>
          <a:p>
            <a:pPr lvl="4"/>
            <a:r>
              <a:rPr lang="en-US" noProof="0" dirty="0" smtClean="0"/>
              <a:t>subchapter</a:t>
            </a:r>
          </a:p>
          <a:p>
            <a:pPr lvl="5"/>
            <a:r>
              <a:rPr lang="en-US" noProof="0" dirty="0" smtClean="0"/>
              <a:t>active subchapter</a:t>
            </a:r>
            <a:endParaRPr lang="en-US" dirty="0"/>
          </a:p>
        </p:txBody>
      </p:sp>
      <p:sp>
        <p:nvSpPr>
          <p:cNvPr id="6" name="Rectangle 168"/>
          <p:cNvSpPr>
            <a:spLocks noChangeArrowheads="1"/>
          </p:cNvSpPr>
          <p:nvPr userDrawn="1">
            <p:custDataLst>
              <p:tags r:id="rId6"/>
            </p:custDataLst>
          </p:nvPr>
        </p:nvSpPr>
        <p:spPr bwMode="auto">
          <a:xfrm>
            <a:off x="4716463" y="6588125"/>
            <a:ext cx="403225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smtClean="0">
                <a:solidFill>
                  <a:srgbClr val="879BAA"/>
                </a:solidFill>
              </a:rPr>
              <a:t>Restricted © Siemens AG 2013. All rights reserved</a:t>
            </a:r>
            <a:endParaRPr lang="en-US" sz="1000" b="1">
              <a:solidFill>
                <a:srgbClr val="879BAA"/>
              </a:solidFill>
            </a:endParaRPr>
          </a:p>
        </p:txBody>
      </p:sp>
    </p:spTree>
    <p:custDataLst>
      <p:custData r:id="rId1"/>
    </p:custDataLst>
    <p:extLst>
      <p:ext uri="{BB962C8B-B14F-4D97-AF65-F5344CB8AC3E}">
        <p14:creationId xmlns="" xmlns:p14="http://schemas.microsoft.com/office/powerpoint/2010/main" val="322404580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rows + Navigation" preserve="1" userDrawn="1">
  <p:cSld name="1_Two rows + Navig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dtContent Placeholder 2 Id3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539750" y="1412876"/>
            <a:ext cx="6769100" cy="230346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dtContent Placeholder 12 Id13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539750" y="3860800"/>
            <a:ext cx="6769100" cy="230505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dtTextplatzhalter 13 Id7"/>
          <p:cNvSpPr>
            <a:spLocks noGrp="1"/>
          </p:cNvSpPr>
          <p:nvPr>
            <p:ph type="body" sz="quarter" idx="14" hasCustomPrompt="1"/>
            <p:custDataLst>
              <p:tags r:id="rId5"/>
            </p:custDataLst>
          </p:nvPr>
        </p:nvSpPr>
        <p:spPr>
          <a:xfrm>
            <a:off x="7452714" y="1412875"/>
            <a:ext cx="1295998" cy="4752975"/>
          </a:xfrm>
        </p:spPr>
        <p:txBody>
          <a:bodyPr/>
          <a:lstStyle>
            <a:lvl1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SzPct val="70000"/>
              <a:buFont typeface="Arial" pitchFamily="34" charset="0"/>
              <a:buChar char="►"/>
              <a:defRPr sz="1200">
                <a:solidFill>
                  <a:srgbClr val="879BAA"/>
                </a:solidFill>
              </a:defRPr>
            </a:lvl1pPr>
            <a:lvl2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Pct val="70000"/>
              <a:buFont typeface="Arial" pitchFamily="34" charset="0"/>
              <a:buChar char="►"/>
              <a:defRPr sz="1200">
                <a:solidFill>
                  <a:srgbClr val="641946"/>
                </a:solidFill>
              </a:defRPr>
            </a:lvl2pPr>
            <a:lvl3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rgbClr val="879BAA"/>
                </a:solidFill>
              </a:defRPr>
            </a:lvl3pPr>
            <a:lvl4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rgbClr val="641946"/>
                </a:solidFill>
              </a:defRPr>
            </a:lvl4pPr>
            <a:lvl5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chemeClr val="accent1"/>
                </a:solidFill>
              </a:defRPr>
            </a:lvl5pPr>
            <a:lvl6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chemeClr val="accent4"/>
                </a:solidFill>
              </a:defRPr>
            </a:lvl6pPr>
          </a:lstStyle>
          <a:p>
            <a:pPr lvl="0"/>
            <a:r>
              <a:rPr lang="en-US" noProof="0" dirty="0" smtClean="0"/>
              <a:t>Click to edit the navigation text</a:t>
            </a:r>
          </a:p>
          <a:p>
            <a:pPr lvl="1"/>
            <a:r>
              <a:rPr lang="en-US" noProof="0" dirty="0" smtClean="0"/>
              <a:t>active chapter</a:t>
            </a:r>
          </a:p>
          <a:p>
            <a:pPr lvl="2"/>
            <a:r>
              <a:rPr lang="en-US" noProof="0" dirty="0" smtClean="0"/>
              <a:t>subchapter</a:t>
            </a:r>
          </a:p>
          <a:p>
            <a:pPr lvl="3"/>
            <a:r>
              <a:rPr lang="en-US" noProof="0" dirty="0" smtClean="0"/>
              <a:t>active subchapter</a:t>
            </a:r>
          </a:p>
          <a:p>
            <a:pPr lvl="4"/>
            <a:r>
              <a:rPr lang="en-US" noProof="0" dirty="0" smtClean="0"/>
              <a:t>subchapter</a:t>
            </a:r>
          </a:p>
          <a:p>
            <a:pPr lvl="5"/>
            <a:r>
              <a:rPr lang="en-US" noProof="0" dirty="0" smtClean="0"/>
              <a:t>active subchapter</a:t>
            </a:r>
            <a:endParaRPr lang="en-US" dirty="0"/>
          </a:p>
        </p:txBody>
      </p:sp>
      <p:sp>
        <p:nvSpPr>
          <p:cNvPr id="6" name="Rectangle 168"/>
          <p:cNvSpPr>
            <a:spLocks noChangeArrowheads="1"/>
          </p:cNvSpPr>
          <p:nvPr userDrawn="1">
            <p:custDataLst>
              <p:tags r:id="rId6"/>
            </p:custDataLst>
          </p:nvPr>
        </p:nvSpPr>
        <p:spPr bwMode="auto">
          <a:xfrm>
            <a:off x="4716463" y="6588125"/>
            <a:ext cx="403225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smtClean="0">
                <a:solidFill>
                  <a:srgbClr val="879BAA"/>
                </a:solidFill>
              </a:rPr>
              <a:t>Restricted © Siemens AG 2013. All rights reserved</a:t>
            </a:r>
            <a:endParaRPr lang="en-US" sz="1000" b="1">
              <a:solidFill>
                <a:srgbClr val="879BAA"/>
              </a:solidFill>
            </a:endParaRPr>
          </a:p>
        </p:txBody>
      </p:sp>
    </p:spTree>
    <p:custDataLst>
      <p:custData r:id="rId1"/>
    </p:custDataLst>
    <p:extLst>
      <p:ext uri="{BB962C8B-B14F-4D97-AF65-F5344CB8AC3E}">
        <p14:creationId xmlns="" xmlns:p14="http://schemas.microsoft.com/office/powerpoint/2010/main" val="397993717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(big bar up)" type="title" preserve="1">
  <p:cSld name="1_Title (big bar up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dtRectangle 15 Id9"/>
          <p:cNvSpPr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0" y="0"/>
            <a:ext cx="9144000" cy="5157216"/>
          </a:xfrm>
          <a:prstGeom prst="rect">
            <a:avLst/>
          </a:prstGeom>
          <a:solidFill>
            <a:srgbClr val="D7D7C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noAutofit/>
          </a:bodyPr>
          <a:lstStyle/>
          <a:p>
            <a:endParaRPr lang="en-US"/>
          </a:p>
        </p:txBody>
      </p:sp>
      <p:sp>
        <p:nvSpPr>
          <p:cNvPr id="12" name="cdtRectangle 1 Id12"/>
          <p:cNvSpPr/>
          <p:nvPr userDrawn="1">
            <p:custDataLst>
              <p:tags r:id="rId3"/>
            </p:custDataLst>
          </p:nvPr>
        </p:nvSpPr>
        <p:spPr bwMode="auto">
          <a:xfrm>
            <a:off x="0" y="0"/>
            <a:ext cx="9144000" cy="5157216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108000" tIns="54000" rIns="108000" bIns="54000" numCol="1" spcCol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endParaRPr lang="en-US" sz="1800" b="1" dirty="0" smtClean="0">
              <a:solidFill>
                <a:schemeClr val="tx1"/>
              </a:solidFill>
            </a:endParaRPr>
          </a:p>
        </p:txBody>
      </p:sp>
      <p:sp>
        <p:nvSpPr>
          <p:cNvPr id="57350" name="cdtRectangle 115 Id57350"/>
          <p:cNvSpPr>
            <a:spLocks noGrp="1" noChangeArrowheads="1"/>
          </p:cNvSpPr>
          <p:nvPr>
            <p:ph type="ctrTitle"/>
            <p:custDataLst>
              <p:tags r:id="rId4"/>
            </p:custDataLst>
          </p:nvPr>
        </p:nvSpPr>
        <p:spPr bwMode="gray">
          <a:xfrm>
            <a:off x="250827" y="4287202"/>
            <a:ext cx="8893175" cy="870014"/>
          </a:xfrm>
          <a:solidFill>
            <a:srgbClr val="233746">
              <a:alpha val="65000"/>
            </a:srgbClr>
          </a:solidFill>
        </p:spPr>
        <p:txBody>
          <a:bodyPr wrap="square" lIns="270000" tIns="144000" rIns="396000" bIns="108000" anchor="b" anchorCtr="0">
            <a:spAutoFit/>
          </a:bodyPr>
          <a:lstStyle>
            <a:lvl1pPr>
              <a:defRPr sz="4000" smtClean="0"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57351" name="cdtRectangle 116 Id57351"/>
          <p:cNvSpPr>
            <a:spLocks noGrp="1" noChangeArrowheads="1"/>
          </p:cNvSpPr>
          <p:nvPr>
            <p:ph type="subTitle" idx="1"/>
            <p:custDataLst>
              <p:tags r:id="rId5"/>
            </p:custDataLst>
          </p:nvPr>
        </p:nvSpPr>
        <p:spPr bwMode="gray">
          <a:xfrm>
            <a:off x="250827" y="5157216"/>
            <a:ext cx="8893175" cy="393083"/>
          </a:xfrm>
          <a:solidFill>
            <a:srgbClr val="879BAA"/>
          </a:solidFill>
        </p:spPr>
        <p:txBody>
          <a:bodyPr wrap="square" lIns="270000" tIns="18000" rIns="396000" bIns="36000" anchor="t" anchorCtr="0">
            <a:noAutofit/>
          </a:bodyPr>
          <a:lstStyle>
            <a:lvl1pPr marL="0" marR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Tx/>
              <a:buFont typeface="Arial" pitchFamily="34" charset="0"/>
              <a:buNone/>
              <a:tabLst/>
              <a:defRPr sz="2000" smtClean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pic>
        <p:nvPicPr>
          <p:cNvPr id="11" name="cdtPicture 10 Id11" descr="SIE_Logo_Layer_Petrol_RGB_A3_76mm.wmf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539750" y="1"/>
            <a:ext cx="1728000" cy="967833"/>
          </a:xfrm>
          <a:prstGeom prst="rect">
            <a:avLst/>
          </a:prstGeom>
        </p:spPr>
      </p:pic>
      <p:sp>
        <p:nvSpPr>
          <p:cNvPr id="16" name="cdtText Box 101 Id16"/>
          <p:cNvSpPr txBox="1">
            <a:spLocks noChangeArrowheads="1"/>
          </p:cNvSpPr>
          <p:nvPr userDrawn="1">
            <p:custDataLst>
              <p:tags r:id="rId7"/>
            </p:custDataLst>
          </p:nvPr>
        </p:nvSpPr>
        <p:spPr bwMode="auto">
          <a:xfrm>
            <a:off x="4572000" y="1"/>
            <a:ext cx="1588" cy="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9900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36000" rIns="0" bIns="0">
            <a:noAutofit/>
          </a:bodyPr>
          <a:lstStyle/>
          <a:p>
            <a:pPr algn="ctr">
              <a:buClrTx/>
              <a:buFontTx/>
              <a:buNone/>
            </a:pPr>
            <a:endParaRPr lang="en-US" sz="1100" b="1" dirty="0">
              <a:solidFill>
                <a:srgbClr val="990000"/>
              </a:solidFill>
            </a:endParaRPr>
          </a:p>
        </p:txBody>
      </p:sp>
      <p:sp>
        <p:nvSpPr>
          <p:cNvPr id="15" name="cdtText Box 133 Id15"/>
          <p:cNvSpPr txBox="1">
            <a:spLocks noChangeArrowheads="1"/>
          </p:cNvSpPr>
          <p:nvPr userDrawn="1">
            <p:custDataLst>
              <p:tags r:id="rId8"/>
            </p:custDataLst>
          </p:nvPr>
        </p:nvSpPr>
        <p:spPr bwMode="auto">
          <a:xfrm>
            <a:off x="6156327" y="6165851"/>
            <a:ext cx="298767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144000" rIns="396000" bIns="0" anchor="ctr"/>
          <a:lstStyle/>
          <a:p>
            <a:pPr algn="r"/>
            <a:r>
              <a:rPr lang="en-US" sz="1000" b="1" smtClean="0">
                <a:solidFill>
                  <a:srgbClr val="000000"/>
                </a:solidFill>
              </a:rPr>
              <a:t>siemens.com/answers</a:t>
            </a:r>
            <a:endParaRPr lang="en-US" sz="1000" b="1" dirty="0">
              <a:solidFill>
                <a:srgbClr val="000000"/>
              </a:solidFill>
            </a:endParaRPr>
          </a:p>
        </p:txBody>
      </p:sp>
      <p:sp>
        <p:nvSpPr>
          <p:cNvPr id="10" name="Rectangle 168"/>
          <p:cNvSpPr>
            <a:spLocks noChangeArrowheads="1"/>
          </p:cNvSpPr>
          <p:nvPr userDrawn="1">
            <p:custDataLst>
              <p:tags r:id="rId9"/>
            </p:custDataLst>
          </p:nvPr>
        </p:nvSpPr>
        <p:spPr bwMode="auto">
          <a:xfrm>
            <a:off x="4716463" y="6588225"/>
            <a:ext cx="403225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smtClean="0">
                <a:solidFill>
                  <a:schemeClr val="accent1"/>
                </a:solidFill>
                <a:cs typeface="+mn-cs"/>
              </a:rPr>
              <a:t>Restricted © Siemens AG 2013. All rights reserved</a:t>
            </a:r>
            <a:endParaRPr lang="en-US" sz="1000" b="1">
              <a:solidFill>
                <a:schemeClr val="accent1"/>
              </a:solidFill>
              <a:cs typeface="+mn-cs"/>
            </a:endParaRPr>
          </a:p>
        </p:txBody>
      </p:sp>
    </p:spTree>
    <p:custDataLst>
      <p:custData r:id="rId1"/>
    </p:custDataLst>
    <p:extLst>
      <p:ext uri="{BB962C8B-B14F-4D97-AF65-F5344CB8AC3E}">
        <p14:creationId xmlns="" xmlns:p14="http://schemas.microsoft.com/office/powerpoint/2010/main" val="12130395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our objects + Navigation" preserve="1" userDrawn="1">
  <p:cSld name="1_Four objects + Navig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dtContent Placeholder 2 Id3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539750" y="1412876"/>
            <a:ext cx="3309936" cy="230346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dtContent Placeholder 12 Id13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3994150" y="1412876"/>
            <a:ext cx="3314700" cy="230346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dtContent Placeholder 11 Id12"/>
          <p:cNvSpPr>
            <a:spLocks noGrp="1"/>
          </p:cNvSpPr>
          <p:nvPr>
            <p:ph sz="quarter" idx="14"/>
            <p:custDataLst>
              <p:tags r:id="rId5"/>
            </p:custDataLst>
          </p:nvPr>
        </p:nvSpPr>
        <p:spPr>
          <a:xfrm>
            <a:off x="539750" y="3860800"/>
            <a:ext cx="3309936" cy="230505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dtContent Placeholder 14 Id15"/>
          <p:cNvSpPr>
            <a:spLocks noGrp="1"/>
          </p:cNvSpPr>
          <p:nvPr>
            <p:ph sz="quarter" idx="15"/>
            <p:custDataLst>
              <p:tags r:id="rId6"/>
            </p:custDataLst>
          </p:nvPr>
        </p:nvSpPr>
        <p:spPr>
          <a:xfrm>
            <a:off x="3994149" y="3860800"/>
            <a:ext cx="3314701" cy="230505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cdtTextplatzhalter 13 Id9"/>
          <p:cNvSpPr>
            <a:spLocks noGrp="1"/>
          </p:cNvSpPr>
          <p:nvPr>
            <p:ph type="body" sz="quarter" idx="16" hasCustomPrompt="1"/>
            <p:custDataLst>
              <p:tags r:id="rId7"/>
            </p:custDataLst>
          </p:nvPr>
        </p:nvSpPr>
        <p:spPr>
          <a:xfrm>
            <a:off x="7452714" y="1412875"/>
            <a:ext cx="1295998" cy="4752975"/>
          </a:xfrm>
        </p:spPr>
        <p:txBody>
          <a:bodyPr/>
          <a:lstStyle>
            <a:lvl1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SzPct val="70000"/>
              <a:buFont typeface="Arial" pitchFamily="34" charset="0"/>
              <a:buChar char="►"/>
              <a:defRPr sz="1200">
                <a:solidFill>
                  <a:srgbClr val="879BAA"/>
                </a:solidFill>
              </a:defRPr>
            </a:lvl1pPr>
            <a:lvl2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Pct val="70000"/>
              <a:buFont typeface="Arial" pitchFamily="34" charset="0"/>
              <a:buChar char="►"/>
              <a:defRPr sz="1200">
                <a:solidFill>
                  <a:srgbClr val="641946"/>
                </a:solidFill>
              </a:defRPr>
            </a:lvl2pPr>
            <a:lvl3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rgbClr val="879BAA"/>
                </a:solidFill>
              </a:defRPr>
            </a:lvl3pPr>
            <a:lvl4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rgbClr val="641946"/>
                </a:solidFill>
              </a:defRPr>
            </a:lvl4pPr>
            <a:lvl5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chemeClr val="accent1"/>
                </a:solidFill>
              </a:defRPr>
            </a:lvl5pPr>
            <a:lvl6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chemeClr val="accent4"/>
                </a:solidFill>
              </a:defRPr>
            </a:lvl6pPr>
          </a:lstStyle>
          <a:p>
            <a:pPr lvl="0"/>
            <a:r>
              <a:rPr lang="en-US" noProof="0" dirty="0" smtClean="0"/>
              <a:t>Click to edit the navigation text</a:t>
            </a:r>
          </a:p>
          <a:p>
            <a:pPr lvl="1"/>
            <a:r>
              <a:rPr lang="en-US" noProof="0" dirty="0" smtClean="0"/>
              <a:t>active chapter</a:t>
            </a:r>
          </a:p>
          <a:p>
            <a:pPr lvl="2"/>
            <a:r>
              <a:rPr lang="en-US" noProof="0" dirty="0" smtClean="0"/>
              <a:t>subchapter</a:t>
            </a:r>
          </a:p>
          <a:p>
            <a:pPr lvl="3"/>
            <a:r>
              <a:rPr lang="en-US" noProof="0" dirty="0" smtClean="0"/>
              <a:t>active subchapter</a:t>
            </a:r>
          </a:p>
          <a:p>
            <a:pPr lvl="4"/>
            <a:r>
              <a:rPr lang="en-US" noProof="0" dirty="0" smtClean="0"/>
              <a:t>subchapter</a:t>
            </a:r>
          </a:p>
          <a:p>
            <a:pPr lvl="5"/>
            <a:r>
              <a:rPr lang="en-US" noProof="0" dirty="0" smtClean="0"/>
              <a:t>active subchapter</a:t>
            </a:r>
            <a:endParaRPr lang="en-US" dirty="0"/>
          </a:p>
        </p:txBody>
      </p:sp>
      <p:sp>
        <p:nvSpPr>
          <p:cNvPr id="8" name="Rectangle 168"/>
          <p:cNvSpPr>
            <a:spLocks noChangeArrowheads="1"/>
          </p:cNvSpPr>
          <p:nvPr userDrawn="1">
            <p:custDataLst>
              <p:tags r:id="rId8"/>
            </p:custDataLst>
          </p:nvPr>
        </p:nvSpPr>
        <p:spPr bwMode="auto">
          <a:xfrm>
            <a:off x="4716463" y="6588125"/>
            <a:ext cx="403225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smtClean="0">
                <a:solidFill>
                  <a:srgbClr val="879BAA"/>
                </a:solidFill>
              </a:rPr>
              <a:t>Restricted © Siemens AG 2013. All rights reserved</a:t>
            </a:r>
            <a:endParaRPr lang="en-US" sz="1000" b="1">
              <a:solidFill>
                <a:srgbClr val="879BAA"/>
              </a:solidFill>
            </a:endParaRPr>
          </a:p>
        </p:txBody>
      </p:sp>
    </p:spTree>
    <p:custDataLst>
      <p:custData r:id="rId1"/>
    </p:custDataLst>
    <p:extLst>
      <p:ext uri="{BB962C8B-B14F-4D97-AF65-F5344CB8AC3E}">
        <p14:creationId xmlns="" xmlns:p14="http://schemas.microsoft.com/office/powerpoint/2010/main" val="333404335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ew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 hidden="1"/>
          <p:cNvGraphicFramePr>
            <a:graphicFrameLocks noChangeAspect="1"/>
          </p:cNvGraphicFramePr>
          <p:nvPr userDrawn="1">
            <p:extLst>
              <p:ext uri="{D42A27DB-BD31-4B8C-83A1-F6EECF244321}">
                <p14:modId xmlns="" xmlns:p14="http://schemas.microsoft.com/office/powerpoint/2010/main" val="562885309"/>
              </p:ext>
            </p:ext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p:oleObj spid="_x0000_s42025" name="think-cell Slide" r:id="rId3" imgW="360" imgH="360" progId="">
              <p:embed/>
            </p:oleObj>
          </a:graphicData>
        </a:graphic>
      </p:graphicFrame>
      <p:sp>
        <p:nvSpPr>
          <p:cNvPr id="3" name="Titel 1"/>
          <p:cNvSpPr>
            <a:spLocks noGrp="1"/>
          </p:cNvSpPr>
          <p:nvPr>
            <p:ph type="title" hasCustomPrompt="1"/>
          </p:nvPr>
        </p:nvSpPr>
        <p:spPr>
          <a:xfrm>
            <a:off x="0" y="3"/>
            <a:ext cx="9144000" cy="1262056"/>
          </a:xfrm>
        </p:spPr>
        <p:txBody>
          <a:bodyPr/>
          <a:lstStyle/>
          <a:p>
            <a:r>
              <a:rPr lang="en-US" noProof="0" dirty="0" smtClean="0"/>
              <a:t>Click the style sheet to edit the title</a:t>
            </a:r>
            <a:endParaRPr lang="en-US" noProof="0" dirty="0"/>
          </a:p>
        </p:txBody>
      </p:sp>
    </p:spTree>
    <p:extLst>
      <p:ext uri="{BB962C8B-B14F-4D97-AF65-F5344CB8AC3E}">
        <p14:creationId xmlns="" xmlns:p14="http://schemas.microsoft.com/office/powerpoint/2010/main" val="323756091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fullscreen (big bar down)" type="title" preserve="1">
  <p:cSld name="Title fullscreen (big bar dow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dtRectangle 15 Id9"/>
          <p:cNvSpPr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D7D7C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noAutofit/>
          </a:bodyPr>
          <a:lstStyle/>
          <a:p>
            <a:endParaRPr lang="en-US"/>
          </a:p>
        </p:txBody>
      </p:sp>
      <p:sp>
        <p:nvSpPr>
          <p:cNvPr id="12" name="cdtRectangle 1 Id12"/>
          <p:cNvSpPr/>
          <p:nvPr userDrawn="1">
            <p:custDataLst>
              <p:tags r:id="rId3"/>
            </p:custDataLst>
          </p:nvPr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108000" tIns="54000" rIns="108000" bIns="54000" numCol="1" spcCol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endParaRPr lang="en-US" sz="1800" b="1" dirty="0" smtClean="0">
              <a:solidFill>
                <a:schemeClr val="tx1"/>
              </a:solidFill>
            </a:endParaRPr>
          </a:p>
        </p:txBody>
      </p:sp>
      <p:pic>
        <p:nvPicPr>
          <p:cNvPr id="13" name="cdtPicture 14 Id15" descr="Image_Titel.jpg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12"/>
          <a:stretch>
            <a:fillRect/>
          </a:stretch>
        </p:blipFill>
        <p:spPr bwMode="ltGray"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7350" name="cdtRectangle 115 Id57350"/>
          <p:cNvSpPr>
            <a:spLocks noGrp="1" noChangeArrowheads="1"/>
          </p:cNvSpPr>
          <p:nvPr>
            <p:ph type="ctrTitle"/>
            <p:custDataLst>
              <p:tags r:id="rId5"/>
            </p:custDataLst>
          </p:nvPr>
        </p:nvSpPr>
        <p:spPr bwMode="ltGray">
          <a:xfrm>
            <a:off x="250827" y="2420873"/>
            <a:ext cx="8893175" cy="1266246"/>
          </a:xfrm>
          <a:solidFill>
            <a:srgbClr val="233746">
              <a:alpha val="65000"/>
            </a:srgbClr>
          </a:solidFill>
        </p:spPr>
        <p:txBody>
          <a:bodyPr wrap="square" lIns="270000" tIns="536400" rIns="396000" bIns="108000" anchor="t" anchorCtr="0">
            <a:spAutoFit/>
          </a:bodyPr>
          <a:lstStyle>
            <a:lvl1pPr>
              <a:defRPr sz="4000" smtClean="0"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 smtClean="0"/>
          </a:p>
        </p:txBody>
      </p:sp>
      <p:pic>
        <p:nvPicPr>
          <p:cNvPr id="11" name="cdtPicture 10 Id11" descr="SIE_Logo_Layer_Petrol_RGB_A3_76mm.wmf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13"/>
          <a:stretch>
            <a:fillRect/>
          </a:stretch>
        </p:blipFill>
        <p:spPr>
          <a:xfrm>
            <a:off x="539750" y="1"/>
            <a:ext cx="1728000" cy="967833"/>
          </a:xfrm>
          <a:prstGeom prst="rect">
            <a:avLst/>
          </a:prstGeom>
        </p:spPr>
      </p:pic>
      <p:sp>
        <p:nvSpPr>
          <p:cNvPr id="16" name="cdtText Box 101 Id16"/>
          <p:cNvSpPr txBox="1">
            <a:spLocks noChangeArrowheads="1"/>
          </p:cNvSpPr>
          <p:nvPr userDrawn="1">
            <p:custDataLst>
              <p:tags r:id="rId7"/>
            </p:custDataLst>
          </p:nvPr>
        </p:nvSpPr>
        <p:spPr bwMode="auto">
          <a:xfrm>
            <a:off x="4572000" y="1"/>
            <a:ext cx="1588" cy="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9900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36000" rIns="0" bIns="0">
            <a:noAutofit/>
          </a:bodyPr>
          <a:lstStyle/>
          <a:p>
            <a:pPr algn="ctr">
              <a:buClrTx/>
              <a:buFontTx/>
              <a:buNone/>
            </a:pPr>
            <a:endParaRPr lang="en-US" sz="1100" b="1" dirty="0">
              <a:solidFill>
                <a:srgbClr val="990000"/>
              </a:solidFill>
            </a:endParaRPr>
          </a:p>
        </p:txBody>
      </p:sp>
      <p:sp>
        <p:nvSpPr>
          <p:cNvPr id="14" name="cdtText Box 133 Id14"/>
          <p:cNvSpPr txBox="1">
            <a:spLocks noChangeArrowheads="1"/>
          </p:cNvSpPr>
          <p:nvPr userDrawn="1">
            <p:custDataLst>
              <p:tags r:id="rId8"/>
            </p:custDataLst>
          </p:nvPr>
        </p:nvSpPr>
        <p:spPr bwMode="auto">
          <a:xfrm>
            <a:off x="6156327" y="6165851"/>
            <a:ext cx="298767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144000" rIns="396000" bIns="0" anchor="ctr"/>
          <a:lstStyle/>
          <a:p>
            <a:pPr algn="r"/>
            <a:r>
              <a:rPr lang="en-US" sz="1000" b="1" smtClean="0">
                <a:solidFill>
                  <a:srgbClr val="000000"/>
                </a:solidFill>
              </a:rPr>
              <a:t>siemens.com/answers</a:t>
            </a:r>
            <a:endParaRPr lang="en-US" sz="1000" b="1" dirty="0">
              <a:solidFill>
                <a:srgbClr val="000000"/>
              </a:solidFill>
            </a:endParaRPr>
          </a:p>
        </p:txBody>
      </p:sp>
      <p:sp>
        <p:nvSpPr>
          <p:cNvPr id="57351" name="cdtRectangle 116 Id57351"/>
          <p:cNvSpPr>
            <a:spLocks noGrp="1" noChangeArrowheads="1"/>
          </p:cNvSpPr>
          <p:nvPr>
            <p:ph type="subTitle" idx="1"/>
            <p:custDataLst>
              <p:tags r:id="rId9"/>
            </p:custDataLst>
          </p:nvPr>
        </p:nvSpPr>
        <p:spPr bwMode="ltGray">
          <a:xfrm>
            <a:off x="250827" y="2420873"/>
            <a:ext cx="8893175" cy="393083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233746">
                    <a:alpha val="65000"/>
                  </a:srgbClr>
                </a:solidFill>
              </a14:hiddenFill>
            </a:ext>
          </a:extLst>
        </p:spPr>
        <p:txBody>
          <a:bodyPr wrap="square" lIns="270000" tIns="18000" rIns="396000" bIns="36000" anchor="b" anchorCtr="0">
            <a:noAutofit/>
          </a:bodyPr>
          <a:lstStyle>
            <a:lvl1pPr>
              <a:defRPr sz="2000" smtClean="0"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10" name="Rectangle 168"/>
          <p:cNvSpPr>
            <a:spLocks noChangeArrowheads="1"/>
          </p:cNvSpPr>
          <p:nvPr userDrawn="1">
            <p:custDataLst>
              <p:tags r:id="rId10"/>
            </p:custDataLst>
          </p:nvPr>
        </p:nvSpPr>
        <p:spPr bwMode="auto">
          <a:xfrm>
            <a:off x="4716463" y="6588225"/>
            <a:ext cx="403225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smtClean="0">
                <a:solidFill>
                  <a:schemeClr val="accent1"/>
                </a:solidFill>
                <a:cs typeface="+mn-cs"/>
              </a:rPr>
              <a:t>Restricted © Siemens AG 2013. All rights reserved</a:t>
            </a:r>
            <a:endParaRPr lang="en-US" sz="1000" b="1">
              <a:solidFill>
                <a:schemeClr val="accent1"/>
              </a:solidFill>
              <a:cs typeface="+mn-cs"/>
            </a:endParaRPr>
          </a:p>
        </p:txBody>
      </p:sp>
    </p:spTree>
    <p:custDataLst>
      <p:custData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fullscreen (big bar up)" type="title" preserve="1">
  <p:cSld name="Title fullscreen (big bar up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dtRectangle 15 Id9"/>
          <p:cNvSpPr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D7D7C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noAutofit/>
          </a:bodyPr>
          <a:lstStyle/>
          <a:p>
            <a:endParaRPr lang="en-US"/>
          </a:p>
        </p:txBody>
      </p:sp>
      <p:sp>
        <p:nvSpPr>
          <p:cNvPr id="12" name="cdtRectangle 1 Id12"/>
          <p:cNvSpPr/>
          <p:nvPr userDrawn="1">
            <p:custDataLst>
              <p:tags r:id="rId3"/>
            </p:custDataLst>
          </p:nvPr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108000" tIns="54000" rIns="108000" bIns="54000" numCol="1" spcCol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endParaRPr lang="en-US" sz="1800" b="1" dirty="0" smtClean="0">
              <a:solidFill>
                <a:schemeClr val="tx1"/>
              </a:solidFill>
            </a:endParaRPr>
          </a:p>
        </p:txBody>
      </p:sp>
      <p:pic>
        <p:nvPicPr>
          <p:cNvPr id="13" name="cdtPicture 14 Id15" descr="Image_Titel.jpg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12"/>
          <a:stretch>
            <a:fillRect/>
          </a:stretch>
        </p:blipFill>
        <p:spPr bwMode="ltGray"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7350" name="cdtRectangle 115 Id57350"/>
          <p:cNvSpPr>
            <a:spLocks noGrp="1" noChangeArrowheads="1"/>
          </p:cNvSpPr>
          <p:nvPr>
            <p:ph type="ctrTitle"/>
            <p:custDataLst>
              <p:tags r:id="rId5"/>
            </p:custDataLst>
          </p:nvPr>
        </p:nvSpPr>
        <p:spPr bwMode="ltGray">
          <a:xfrm>
            <a:off x="250827" y="2987889"/>
            <a:ext cx="8893175" cy="1266246"/>
          </a:xfrm>
          <a:solidFill>
            <a:srgbClr val="233746">
              <a:alpha val="65000"/>
            </a:srgbClr>
          </a:solidFill>
        </p:spPr>
        <p:txBody>
          <a:bodyPr wrap="square" lIns="270000" tIns="144000" rIns="396000" bIns="500400" anchor="b" anchorCtr="0">
            <a:spAutoFit/>
          </a:bodyPr>
          <a:lstStyle>
            <a:lvl1pPr>
              <a:defRPr sz="4000" smtClean="0"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 smtClean="0"/>
          </a:p>
        </p:txBody>
      </p:sp>
      <p:pic>
        <p:nvPicPr>
          <p:cNvPr id="11" name="cdtPicture 10 Id11" descr="SIE_Logo_Layer_Petrol_RGB_A3_76mm.wmf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13"/>
          <a:stretch>
            <a:fillRect/>
          </a:stretch>
        </p:blipFill>
        <p:spPr>
          <a:xfrm>
            <a:off x="539750" y="1"/>
            <a:ext cx="1728000" cy="967833"/>
          </a:xfrm>
          <a:prstGeom prst="rect">
            <a:avLst/>
          </a:prstGeom>
        </p:spPr>
      </p:pic>
      <p:sp>
        <p:nvSpPr>
          <p:cNvPr id="16" name="cdtText Box 101 Id16"/>
          <p:cNvSpPr txBox="1">
            <a:spLocks noChangeArrowheads="1"/>
          </p:cNvSpPr>
          <p:nvPr userDrawn="1">
            <p:custDataLst>
              <p:tags r:id="rId7"/>
            </p:custDataLst>
          </p:nvPr>
        </p:nvSpPr>
        <p:spPr bwMode="auto">
          <a:xfrm>
            <a:off x="4572000" y="1"/>
            <a:ext cx="1588" cy="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9900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36000" rIns="0" bIns="0">
            <a:noAutofit/>
          </a:bodyPr>
          <a:lstStyle/>
          <a:p>
            <a:pPr algn="ctr">
              <a:buClrTx/>
              <a:buFontTx/>
              <a:buNone/>
            </a:pPr>
            <a:endParaRPr lang="en-US" sz="1100" b="1" dirty="0">
              <a:solidFill>
                <a:srgbClr val="990000"/>
              </a:solidFill>
            </a:endParaRPr>
          </a:p>
        </p:txBody>
      </p:sp>
      <p:sp>
        <p:nvSpPr>
          <p:cNvPr id="15" name="cdtText Box 133 Id15"/>
          <p:cNvSpPr txBox="1">
            <a:spLocks noChangeArrowheads="1"/>
          </p:cNvSpPr>
          <p:nvPr userDrawn="1">
            <p:custDataLst>
              <p:tags r:id="rId8"/>
            </p:custDataLst>
          </p:nvPr>
        </p:nvSpPr>
        <p:spPr bwMode="auto">
          <a:xfrm>
            <a:off x="6156327" y="6165851"/>
            <a:ext cx="298767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144000" rIns="396000" bIns="0" anchor="ctr"/>
          <a:lstStyle/>
          <a:p>
            <a:pPr algn="r"/>
            <a:r>
              <a:rPr lang="en-US" sz="1000" b="1" smtClean="0">
                <a:solidFill>
                  <a:srgbClr val="000000"/>
                </a:solidFill>
              </a:rPr>
              <a:t>siemens.com/answers</a:t>
            </a:r>
            <a:endParaRPr lang="en-US" sz="1000" b="1" dirty="0">
              <a:solidFill>
                <a:srgbClr val="000000"/>
              </a:solidFill>
            </a:endParaRPr>
          </a:p>
        </p:txBody>
      </p:sp>
      <p:sp>
        <p:nvSpPr>
          <p:cNvPr id="57351" name="cdtRectangle 116 Id57351"/>
          <p:cNvSpPr>
            <a:spLocks noGrp="1" noChangeArrowheads="1"/>
          </p:cNvSpPr>
          <p:nvPr>
            <p:ph type="subTitle" idx="1"/>
            <p:custDataLst>
              <p:tags r:id="rId9"/>
            </p:custDataLst>
          </p:nvPr>
        </p:nvSpPr>
        <p:spPr bwMode="ltGray">
          <a:xfrm>
            <a:off x="250827" y="3860800"/>
            <a:ext cx="8893175" cy="393083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233746">
                    <a:alpha val="65000"/>
                  </a:srgbClr>
                </a:solidFill>
              </a14:hiddenFill>
            </a:ext>
          </a:extLst>
        </p:spPr>
        <p:txBody>
          <a:bodyPr wrap="square" lIns="270000" tIns="18000" rIns="396000" bIns="36000" anchor="t" anchorCtr="0">
            <a:noAutofit/>
          </a:bodyPr>
          <a:lstStyle>
            <a:lvl1pPr>
              <a:defRPr sz="2000" smtClean="0"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10" name="Rectangle 168"/>
          <p:cNvSpPr>
            <a:spLocks noChangeArrowheads="1"/>
          </p:cNvSpPr>
          <p:nvPr userDrawn="1">
            <p:custDataLst>
              <p:tags r:id="rId10"/>
            </p:custDataLst>
          </p:nvPr>
        </p:nvSpPr>
        <p:spPr bwMode="auto">
          <a:xfrm>
            <a:off x="4716463" y="6588225"/>
            <a:ext cx="403225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smtClean="0">
                <a:solidFill>
                  <a:schemeClr val="accent1"/>
                </a:solidFill>
                <a:cs typeface="+mn-cs"/>
              </a:rPr>
              <a:t>Restricted © Siemens AG 2013. All rights reserved</a:t>
            </a:r>
            <a:endParaRPr lang="en-US" sz="1000" b="1">
              <a:solidFill>
                <a:schemeClr val="accent1"/>
              </a:solidFill>
              <a:cs typeface="+mn-cs"/>
            </a:endParaRPr>
          </a:p>
        </p:txBody>
      </p:sp>
    </p:spTree>
    <p:custDataLst>
      <p:custData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title (big bar down)" type="title" preserve="1">
  <p:cSld name="Chapter title (big bar dow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59" name="cdtRectangle 15 Id57359"/>
          <p:cNvSpPr>
            <a:spLocks noChangeArrowheads="1"/>
          </p:cNvSpPr>
          <p:nvPr userDrawn="1">
            <p:custDataLst>
              <p:tags r:id="rId2"/>
            </p:custDataLst>
          </p:nvPr>
        </p:nvSpPr>
        <p:spPr bwMode="gray">
          <a:xfrm>
            <a:off x="0" y="0"/>
            <a:ext cx="9144000" cy="4149725"/>
          </a:xfrm>
          <a:prstGeom prst="rect">
            <a:avLst/>
          </a:prstGeom>
          <a:solidFill>
            <a:srgbClr val="D7D7C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noAutofit/>
          </a:bodyPr>
          <a:lstStyle/>
          <a:p>
            <a:endParaRPr lang="en-US"/>
          </a:p>
        </p:txBody>
      </p:sp>
      <p:sp>
        <p:nvSpPr>
          <p:cNvPr id="57350" name="cdtRectangle 115 Id57350"/>
          <p:cNvSpPr>
            <a:spLocks noGrp="1" noChangeArrowheads="1"/>
          </p:cNvSpPr>
          <p:nvPr>
            <p:ph type="ctrTitle"/>
            <p:custDataLst>
              <p:tags r:id="rId3"/>
            </p:custDataLst>
          </p:nvPr>
        </p:nvSpPr>
        <p:spPr bwMode="gray">
          <a:xfrm>
            <a:off x="250827" y="4149726"/>
            <a:ext cx="8893175" cy="870014"/>
          </a:xfrm>
          <a:solidFill>
            <a:srgbClr val="879BAA"/>
          </a:solidFill>
        </p:spPr>
        <p:txBody>
          <a:bodyPr wrap="square" lIns="270000" tIns="144000" rIns="396000" bIns="108000" anchor="t">
            <a:spAutoFit/>
          </a:bodyPr>
          <a:lstStyle>
            <a:lvl1pPr>
              <a:defRPr sz="4000" smtClean="0"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57351" name="cdtRectangle 116 Id57351"/>
          <p:cNvSpPr>
            <a:spLocks noGrp="1" noChangeArrowheads="1"/>
          </p:cNvSpPr>
          <p:nvPr>
            <p:ph type="subTitle" idx="1"/>
            <p:custDataLst>
              <p:tags r:id="rId4"/>
            </p:custDataLst>
          </p:nvPr>
        </p:nvSpPr>
        <p:spPr bwMode="gray">
          <a:xfrm>
            <a:off x="250827" y="3756644"/>
            <a:ext cx="8893175" cy="393083"/>
          </a:xfrm>
          <a:solidFill>
            <a:srgbClr val="233746">
              <a:alpha val="65000"/>
            </a:srgbClr>
          </a:solidFill>
        </p:spPr>
        <p:txBody>
          <a:bodyPr wrap="square" lIns="270000" tIns="18000" rIns="396000" bIns="36000" anchor="b">
            <a:noAutofit/>
          </a:bodyPr>
          <a:lstStyle>
            <a:lvl1pPr>
              <a:defRPr sz="2000" smtClean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pic>
        <p:nvPicPr>
          <p:cNvPr id="8" name="cdtPicture 7 Id8" descr="sie_logo_layer_petrol_rgb"/>
          <p:cNvPicPr>
            <a:picLocks noChangeAspect="1" noChangeArrowheads="1"/>
          </p:cNvPicPr>
          <p:nvPr userDrawn="1">
            <p:custDataLst>
              <p:tags r:id="rId5"/>
            </p:custDataLst>
          </p:nvPr>
        </p:nvPicPr>
        <p:blipFill>
          <a:blip r:embed="rId9"/>
          <a:srcRect/>
          <a:stretch>
            <a:fillRect/>
          </a:stretch>
        </p:blipFill>
        <p:spPr bwMode="auto">
          <a:xfrm>
            <a:off x="7308852" y="0"/>
            <a:ext cx="1439863" cy="804863"/>
          </a:xfrm>
          <a:prstGeom prst="rect">
            <a:avLst/>
          </a:prstGeom>
          <a:noFill/>
        </p:spPr>
      </p:pic>
      <p:sp>
        <p:nvSpPr>
          <p:cNvPr id="9" name="cdtText Box 101 Id9"/>
          <p:cNvSpPr txBox="1">
            <a:spLocks noChangeArrowheads="1"/>
          </p:cNvSpPr>
          <p:nvPr userDrawn="1">
            <p:custDataLst>
              <p:tags r:id="rId6"/>
            </p:custDataLst>
          </p:nvPr>
        </p:nvSpPr>
        <p:spPr bwMode="auto">
          <a:xfrm>
            <a:off x="4572000" y="1"/>
            <a:ext cx="1588" cy="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9900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36000" rIns="0" bIns="0">
            <a:noAutofit/>
          </a:bodyPr>
          <a:lstStyle/>
          <a:p>
            <a:pPr algn="ctr">
              <a:buClrTx/>
              <a:buFontTx/>
              <a:buNone/>
            </a:pPr>
            <a:endParaRPr lang="en-US" sz="1100" b="1" dirty="0">
              <a:solidFill>
                <a:srgbClr val="990000"/>
              </a:solidFill>
            </a:endParaRPr>
          </a:p>
        </p:txBody>
      </p:sp>
      <p:sp>
        <p:nvSpPr>
          <p:cNvPr id="7" name="Rectangle 168"/>
          <p:cNvSpPr>
            <a:spLocks noChangeArrowheads="1"/>
          </p:cNvSpPr>
          <p:nvPr userDrawn="1">
            <p:custDataLst>
              <p:tags r:id="rId7"/>
            </p:custDataLst>
          </p:nvPr>
        </p:nvSpPr>
        <p:spPr bwMode="auto">
          <a:xfrm>
            <a:off x="4716463" y="6588225"/>
            <a:ext cx="403225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smtClean="0">
                <a:solidFill>
                  <a:schemeClr val="accent1"/>
                </a:solidFill>
                <a:cs typeface="+mn-cs"/>
              </a:rPr>
              <a:t>Restricted © Siemens AG 2013. All rights reserved</a:t>
            </a:r>
            <a:endParaRPr lang="en-US" sz="1000" b="1">
              <a:solidFill>
                <a:schemeClr val="accent1"/>
              </a:solidFill>
              <a:cs typeface="+mn-cs"/>
            </a:endParaRPr>
          </a:p>
        </p:txBody>
      </p:sp>
    </p:spTree>
    <p:custDataLst>
      <p:custData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title (big bar up)" type="title" preserve="1">
  <p:cSld name="Chapter title (big bar up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dtRectangle 15 Id8"/>
          <p:cNvSpPr>
            <a:spLocks noChangeArrowheads="1"/>
          </p:cNvSpPr>
          <p:nvPr userDrawn="1">
            <p:custDataLst>
              <p:tags r:id="rId2"/>
            </p:custDataLst>
          </p:nvPr>
        </p:nvSpPr>
        <p:spPr bwMode="gray">
          <a:xfrm>
            <a:off x="0" y="1"/>
            <a:ext cx="9144000" cy="5162556"/>
          </a:xfrm>
          <a:prstGeom prst="rect">
            <a:avLst/>
          </a:prstGeom>
          <a:solidFill>
            <a:srgbClr val="D7D7C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noAutofit/>
          </a:bodyPr>
          <a:lstStyle/>
          <a:p>
            <a:endParaRPr lang="en-US"/>
          </a:p>
        </p:txBody>
      </p:sp>
      <p:sp>
        <p:nvSpPr>
          <p:cNvPr id="57350" name="cdtRectangle 115 Id57350"/>
          <p:cNvSpPr>
            <a:spLocks noGrp="1" noChangeArrowheads="1"/>
          </p:cNvSpPr>
          <p:nvPr>
            <p:ph type="ctrTitle"/>
            <p:custDataLst>
              <p:tags r:id="rId3"/>
            </p:custDataLst>
          </p:nvPr>
        </p:nvSpPr>
        <p:spPr bwMode="gray">
          <a:xfrm>
            <a:off x="250827" y="4292543"/>
            <a:ext cx="8893175" cy="870014"/>
          </a:xfrm>
          <a:solidFill>
            <a:srgbClr val="233746">
              <a:alpha val="65000"/>
            </a:srgbClr>
          </a:solidFill>
        </p:spPr>
        <p:txBody>
          <a:bodyPr wrap="square" lIns="270000" tIns="144000" rIns="396000" bIns="108000" anchor="b" anchorCtr="0">
            <a:spAutoFit/>
          </a:bodyPr>
          <a:lstStyle>
            <a:lvl1pPr>
              <a:defRPr sz="4000" smtClean="0"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57351" name="cdtRectangle 116 Id57351"/>
          <p:cNvSpPr>
            <a:spLocks noGrp="1" noChangeArrowheads="1"/>
          </p:cNvSpPr>
          <p:nvPr>
            <p:ph type="subTitle" idx="1"/>
            <p:custDataLst>
              <p:tags r:id="rId4"/>
            </p:custDataLst>
          </p:nvPr>
        </p:nvSpPr>
        <p:spPr bwMode="gray">
          <a:xfrm>
            <a:off x="250827" y="5162556"/>
            <a:ext cx="8893175" cy="393083"/>
          </a:xfrm>
          <a:solidFill>
            <a:srgbClr val="879BAA"/>
          </a:solidFill>
        </p:spPr>
        <p:txBody>
          <a:bodyPr wrap="square" lIns="270000" tIns="18000" rIns="396000" bIns="36000" anchor="t" anchorCtr="0">
            <a:noAutofit/>
          </a:bodyPr>
          <a:lstStyle>
            <a:lvl1pPr>
              <a:defRPr sz="2000" smtClean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pic>
        <p:nvPicPr>
          <p:cNvPr id="12" name="cdtPicture 7 Id12" descr="sie_logo_layer_petrol_rgb"/>
          <p:cNvPicPr>
            <a:picLocks noChangeAspect="1" noChangeArrowheads="1"/>
          </p:cNvPicPr>
          <p:nvPr userDrawn="1">
            <p:custDataLst>
              <p:tags r:id="rId5"/>
            </p:custDataLst>
          </p:nvPr>
        </p:nvPicPr>
        <p:blipFill>
          <a:blip r:embed="rId9"/>
          <a:srcRect/>
          <a:stretch>
            <a:fillRect/>
          </a:stretch>
        </p:blipFill>
        <p:spPr bwMode="auto">
          <a:xfrm>
            <a:off x="7308852" y="0"/>
            <a:ext cx="1439863" cy="804863"/>
          </a:xfrm>
          <a:prstGeom prst="rect">
            <a:avLst/>
          </a:prstGeom>
          <a:noFill/>
        </p:spPr>
      </p:pic>
      <p:sp>
        <p:nvSpPr>
          <p:cNvPr id="9" name="cdtText Box 101 Id9"/>
          <p:cNvSpPr txBox="1">
            <a:spLocks noChangeArrowheads="1"/>
          </p:cNvSpPr>
          <p:nvPr userDrawn="1">
            <p:custDataLst>
              <p:tags r:id="rId6"/>
            </p:custDataLst>
          </p:nvPr>
        </p:nvSpPr>
        <p:spPr bwMode="auto">
          <a:xfrm>
            <a:off x="4572000" y="1"/>
            <a:ext cx="1588" cy="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9900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36000" rIns="0" bIns="0">
            <a:noAutofit/>
          </a:bodyPr>
          <a:lstStyle/>
          <a:p>
            <a:pPr algn="ctr">
              <a:buClrTx/>
              <a:buFontTx/>
              <a:buNone/>
            </a:pPr>
            <a:endParaRPr lang="en-US" sz="1100" b="1" dirty="0">
              <a:solidFill>
                <a:srgbClr val="990000"/>
              </a:solidFill>
            </a:endParaRPr>
          </a:p>
        </p:txBody>
      </p:sp>
      <p:sp>
        <p:nvSpPr>
          <p:cNvPr id="7" name="Rectangle 168"/>
          <p:cNvSpPr>
            <a:spLocks noChangeArrowheads="1"/>
          </p:cNvSpPr>
          <p:nvPr userDrawn="1">
            <p:custDataLst>
              <p:tags r:id="rId7"/>
            </p:custDataLst>
          </p:nvPr>
        </p:nvSpPr>
        <p:spPr bwMode="auto">
          <a:xfrm>
            <a:off x="4716463" y="6588225"/>
            <a:ext cx="403225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smtClean="0">
                <a:solidFill>
                  <a:schemeClr val="accent1"/>
                </a:solidFill>
                <a:cs typeface="+mn-cs"/>
              </a:rPr>
              <a:t>Restricted © Siemens AG 2013. All rights reserved</a:t>
            </a:r>
            <a:endParaRPr lang="en-US" sz="1000" b="1">
              <a:solidFill>
                <a:schemeClr val="accent1"/>
              </a:solidFill>
              <a:cs typeface="+mn-cs"/>
            </a:endParaRPr>
          </a:p>
        </p:txBody>
      </p:sp>
    </p:spTree>
    <p:custDataLst>
      <p:custData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+ Index/Contact" preserve="1" userDrawn="1">
  <p:cSld name="Image + Index/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dtRectangle 2 Id3"/>
          <p:cNvSpPr/>
          <p:nvPr userDrawn="1">
            <p:custDataLst>
              <p:tags r:id="rId2"/>
            </p:custDataLst>
          </p:nvPr>
        </p:nvSpPr>
        <p:spPr bwMode="auto">
          <a:xfrm>
            <a:off x="4572000" y="1412877"/>
            <a:ext cx="4572003" cy="4752975"/>
          </a:xfrm>
          <a:prstGeom prst="rect">
            <a:avLst/>
          </a:prstGeom>
          <a:solidFill>
            <a:srgbClr val="D7D7CD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108000" tIns="54000" rIns="108000" bIns="54000" numCol="1" spcCol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endParaRPr lang="en-US" sz="1800" b="1" dirty="0" smtClean="0">
              <a:solidFill>
                <a:schemeClr val="tx1"/>
              </a:solidFill>
            </a:endParaRPr>
          </a:p>
        </p:txBody>
      </p:sp>
      <p:sp>
        <p:nvSpPr>
          <p:cNvPr id="2" name="cdtTitle 1 Id2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dtPicture Placeholder 10 Id11"/>
          <p:cNvSpPr>
            <a:spLocks noGrp="1"/>
          </p:cNvSpPr>
          <p:nvPr>
            <p:ph type="pic" sz="quarter" idx="13" hasCustomPrompt="1"/>
            <p:custDataLst>
              <p:tags r:id="rId4"/>
            </p:custDataLst>
          </p:nvPr>
        </p:nvSpPr>
        <p:spPr>
          <a:xfrm>
            <a:off x="0" y="1412877"/>
            <a:ext cx="4572000" cy="4752975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3" name="cdtText Placeholder 12 Id13"/>
          <p:cNvSpPr>
            <a:spLocks noGrp="1"/>
          </p:cNvSpPr>
          <p:nvPr>
            <p:ph type="body" sz="quarter" idx="14" hasCustomPrompt="1"/>
            <p:custDataLst>
              <p:tags r:id="rId5"/>
            </p:custDataLst>
          </p:nvPr>
        </p:nvSpPr>
        <p:spPr bwMode="auto">
          <a:xfrm>
            <a:off x="4572000" y="1412877"/>
            <a:ext cx="4572003" cy="4752975"/>
          </a:xfrm>
          <a:solidFill>
            <a:srgbClr val="D7D7CD"/>
          </a:solidFill>
        </p:spPr>
        <p:txBody>
          <a:bodyPr lIns="252000" tIns="144000" rIns="396000" bIns="144000"/>
          <a:lstStyle>
            <a:lvl1pPr marL="0" indent="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Arial" pitchFamily="34" charset="0"/>
              <a:buNone/>
              <a:tabLst>
                <a:tab pos="3773488" algn="r"/>
              </a:tabLst>
              <a:defRPr>
                <a:solidFill>
                  <a:srgbClr val="000000"/>
                </a:solidFill>
              </a:defRPr>
            </a:lvl1pPr>
            <a:lvl2pPr marL="179388" indent="-1778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accent1"/>
              </a:buClr>
              <a:buFont typeface="Arial" pitchFamily="34" charset="0"/>
              <a:buChar char="•"/>
              <a:tabLst>
                <a:tab pos="3773488" algn="r"/>
              </a:tabLst>
              <a:defRPr b="0">
                <a:solidFill>
                  <a:srgbClr val="000000"/>
                </a:solidFill>
              </a:defRPr>
            </a:lvl2pPr>
            <a:lvl3pPr marL="177800" indent="-1778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accent1"/>
              </a:buClr>
              <a:buFont typeface="Arial" pitchFamily="34" charset="0"/>
              <a:buChar char="•"/>
              <a:tabLst>
                <a:tab pos="3773488" algn="r"/>
              </a:tabLst>
              <a:defRPr b="1">
                <a:solidFill>
                  <a:srgbClr val="000000"/>
                </a:solidFill>
              </a:defRPr>
            </a:lvl3pPr>
            <a:lvl4pPr marL="358775" indent="-1778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accent1"/>
              </a:buClr>
              <a:buFont typeface="Arial" pitchFamily="34" charset="0"/>
              <a:buChar char="•"/>
              <a:tabLst>
                <a:tab pos="3773488" algn="r"/>
              </a:tabLst>
              <a:defRPr b="0" baseline="0">
                <a:solidFill>
                  <a:srgbClr val="000000"/>
                </a:solidFill>
              </a:defRPr>
            </a:lvl4pPr>
            <a:lvl5pPr marL="357188" indent="-1778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accent1"/>
              </a:buClr>
              <a:buFont typeface="Arial" pitchFamily="34" charset="0"/>
              <a:buChar char="•"/>
              <a:tabLst>
                <a:tab pos="3773488" algn="r"/>
              </a:tabLst>
              <a:defRPr b="1" baseline="0">
                <a:solidFill>
                  <a:srgbClr val="000000"/>
                </a:solidFill>
              </a:defRPr>
            </a:lvl5pPr>
            <a:lvl6pPr marL="360363" indent="-180975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itchFamily="34" charset="0"/>
              <a:buChar char="•"/>
              <a:tabLst>
                <a:tab pos="3773488" algn="r"/>
              </a:tabLst>
              <a:defRPr b="1"/>
            </a:lvl6pPr>
          </a:lstStyle>
          <a:p>
            <a:pPr lvl="0"/>
            <a:r>
              <a:rPr lang="en-US" dirty="0" smtClean="0"/>
              <a:t>Click to edit the </a:t>
            </a:r>
            <a:r>
              <a:rPr lang="en-US" dirty="0" err="1" smtClean="0"/>
              <a:t>toc</a:t>
            </a:r>
            <a:r>
              <a:rPr lang="en-US" dirty="0" smtClean="0"/>
              <a:t> / contact</a:t>
            </a:r>
          </a:p>
          <a:p>
            <a:pPr lvl="1"/>
            <a:r>
              <a:rPr lang="en-US" dirty="0" smtClean="0"/>
              <a:t>chapter</a:t>
            </a:r>
          </a:p>
          <a:p>
            <a:pPr lvl="2"/>
            <a:r>
              <a:rPr lang="fr-FR" dirty="0" smtClean="0"/>
              <a:t>active </a:t>
            </a:r>
            <a:r>
              <a:rPr lang="fr-FR" dirty="0" err="1" smtClean="0"/>
              <a:t>chapter</a:t>
            </a:r>
            <a:endParaRPr lang="fr-FR" dirty="0" smtClean="0"/>
          </a:p>
          <a:p>
            <a:pPr lvl="3"/>
            <a:r>
              <a:rPr lang="fr-FR" dirty="0" err="1" smtClean="0"/>
              <a:t>subchapter</a:t>
            </a:r>
            <a:endParaRPr lang="fr-FR" dirty="0" smtClean="0"/>
          </a:p>
          <a:p>
            <a:pPr lvl="4"/>
            <a:r>
              <a:rPr lang="fr-FR" dirty="0" smtClean="0"/>
              <a:t>active </a:t>
            </a:r>
            <a:r>
              <a:rPr lang="fr-FR" dirty="0" err="1" smtClean="0"/>
              <a:t>subchapter</a:t>
            </a:r>
            <a:endParaRPr lang="fr-FR" dirty="0" smtClean="0"/>
          </a:p>
        </p:txBody>
      </p:sp>
      <p:pic>
        <p:nvPicPr>
          <p:cNvPr id="7" name="cdtPicture 11 Id12" descr="Image_Titel.jpg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 rotWithShape="1">
          <a:blip r:embed="rId9"/>
          <a:srcRect l="2435" t="21307" r="47565" b="9351"/>
          <a:stretch/>
        </p:blipFill>
        <p:spPr bwMode="ltGray">
          <a:xfrm>
            <a:off x="0" y="1412873"/>
            <a:ext cx="4572000" cy="4752976"/>
          </a:xfrm>
          <a:prstGeom prst="rect">
            <a:avLst/>
          </a:prstGeom>
        </p:spPr>
      </p:pic>
      <p:sp>
        <p:nvSpPr>
          <p:cNvPr id="8" name="Rectangle 168"/>
          <p:cNvSpPr>
            <a:spLocks noChangeArrowheads="1"/>
          </p:cNvSpPr>
          <p:nvPr userDrawn="1">
            <p:custDataLst>
              <p:tags r:id="rId7"/>
            </p:custDataLst>
          </p:nvPr>
        </p:nvSpPr>
        <p:spPr bwMode="auto">
          <a:xfrm>
            <a:off x="4716463" y="6588225"/>
            <a:ext cx="403225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smtClean="0">
                <a:solidFill>
                  <a:schemeClr val="accent1"/>
                </a:solidFill>
                <a:cs typeface="+mn-cs"/>
              </a:rPr>
              <a:t>Restricted © Siemens AG 2013. All rights reserved</a:t>
            </a:r>
            <a:endParaRPr lang="en-US" sz="1000" b="1">
              <a:solidFill>
                <a:schemeClr val="accent1"/>
              </a:solidFill>
              <a:cs typeface="+mn-cs"/>
            </a:endParaRPr>
          </a:p>
        </p:txBody>
      </p:sp>
    </p:spTree>
    <p:custDataLst>
      <p:custData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+ Index" preserve="1" userDrawn="1">
  <p:cSld name="Text + Inde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cdtText Placeholder 12 Id13"/>
          <p:cNvSpPr>
            <a:spLocks noGrp="1"/>
          </p:cNvSpPr>
          <p:nvPr>
            <p:ph type="body" sz="quarter" idx="13"/>
            <p:custDataLst>
              <p:tags r:id="rId3"/>
            </p:custDataLst>
          </p:nvPr>
        </p:nvSpPr>
        <p:spPr>
          <a:xfrm>
            <a:off x="539750" y="1412877"/>
            <a:ext cx="4032250" cy="47529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cdtText Placeholder 12 Id5"/>
          <p:cNvSpPr>
            <a:spLocks noGrp="1"/>
          </p:cNvSpPr>
          <p:nvPr>
            <p:ph type="body" sz="quarter" idx="14" hasCustomPrompt="1"/>
            <p:custDataLst>
              <p:tags r:id="rId4"/>
            </p:custDataLst>
          </p:nvPr>
        </p:nvSpPr>
        <p:spPr bwMode="auto">
          <a:xfrm>
            <a:off x="4716466" y="1412877"/>
            <a:ext cx="4427537" cy="4752975"/>
          </a:xfrm>
          <a:solidFill>
            <a:srgbClr val="D7D7CD"/>
          </a:solidFill>
        </p:spPr>
        <p:txBody>
          <a:bodyPr lIns="252000" tIns="144000" rIns="396000" bIns="144000"/>
          <a:lstStyle>
            <a:lvl1pPr marL="0" indent="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Arial" pitchFamily="34" charset="0"/>
              <a:buNone/>
              <a:tabLst>
                <a:tab pos="3773488" algn="r"/>
              </a:tabLst>
              <a:defRPr>
                <a:solidFill>
                  <a:srgbClr val="000000"/>
                </a:solidFill>
              </a:defRPr>
            </a:lvl1pPr>
            <a:lvl2pPr marL="179388" indent="-1778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accent1"/>
              </a:buClr>
              <a:buFont typeface="Arial" pitchFamily="34" charset="0"/>
              <a:buChar char="•"/>
              <a:tabLst>
                <a:tab pos="3773488" algn="r"/>
              </a:tabLst>
              <a:defRPr b="0">
                <a:solidFill>
                  <a:srgbClr val="000000"/>
                </a:solidFill>
              </a:defRPr>
            </a:lvl2pPr>
            <a:lvl3pPr marL="177800" indent="-1778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accent1"/>
              </a:buClr>
              <a:buFont typeface="Arial" pitchFamily="34" charset="0"/>
              <a:buChar char="•"/>
              <a:tabLst>
                <a:tab pos="3773488" algn="r"/>
              </a:tabLst>
              <a:defRPr b="1">
                <a:solidFill>
                  <a:srgbClr val="000000"/>
                </a:solidFill>
              </a:defRPr>
            </a:lvl3pPr>
            <a:lvl4pPr marL="358775" indent="-1778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accent1"/>
              </a:buClr>
              <a:buFont typeface="Arial" pitchFamily="34" charset="0"/>
              <a:buChar char="•"/>
              <a:tabLst>
                <a:tab pos="3773488" algn="r"/>
              </a:tabLst>
              <a:defRPr b="0" baseline="0">
                <a:solidFill>
                  <a:srgbClr val="000000"/>
                </a:solidFill>
              </a:defRPr>
            </a:lvl4pPr>
            <a:lvl5pPr marL="357188" indent="-1778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accent1"/>
              </a:buClr>
              <a:buFont typeface="Arial" pitchFamily="34" charset="0"/>
              <a:buChar char="•"/>
              <a:tabLst>
                <a:tab pos="3773488" algn="r"/>
              </a:tabLst>
              <a:defRPr b="1" baseline="0">
                <a:solidFill>
                  <a:srgbClr val="000000"/>
                </a:solidFill>
              </a:defRPr>
            </a:lvl5pPr>
            <a:lvl6pPr marL="360363" indent="-180975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itchFamily="34" charset="0"/>
              <a:buChar char="•"/>
              <a:tabLst>
                <a:tab pos="3773488" algn="r"/>
              </a:tabLst>
              <a:defRPr b="1"/>
            </a:lvl6pPr>
          </a:lstStyle>
          <a:p>
            <a:pPr lvl="0"/>
            <a:r>
              <a:rPr lang="en-US" dirty="0" smtClean="0"/>
              <a:t>Click to edit the </a:t>
            </a:r>
            <a:r>
              <a:rPr lang="en-US" dirty="0" err="1" smtClean="0"/>
              <a:t>toc</a:t>
            </a:r>
            <a:r>
              <a:rPr lang="en-US" dirty="0" smtClean="0"/>
              <a:t> / contact</a:t>
            </a:r>
          </a:p>
          <a:p>
            <a:pPr lvl="1"/>
            <a:r>
              <a:rPr lang="en-US" dirty="0" smtClean="0"/>
              <a:t>chapter</a:t>
            </a:r>
          </a:p>
          <a:p>
            <a:pPr lvl="2"/>
            <a:r>
              <a:rPr lang="en-US" dirty="0" smtClean="0"/>
              <a:t>active chapter</a:t>
            </a:r>
          </a:p>
          <a:p>
            <a:pPr lvl="3"/>
            <a:r>
              <a:rPr lang="en-US" dirty="0" smtClean="0"/>
              <a:t>subchapter</a:t>
            </a:r>
          </a:p>
          <a:p>
            <a:pPr lvl="4"/>
            <a:r>
              <a:rPr lang="en-US" dirty="0" smtClean="0"/>
              <a:t>active subchapter</a:t>
            </a:r>
            <a:endParaRPr lang="en-US" dirty="0"/>
          </a:p>
        </p:txBody>
      </p:sp>
      <p:sp>
        <p:nvSpPr>
          <p:cNvPr id="6" name="Rectangle 168"/>
          <p:cNvSpPr>
            <a:spLocks noChangeArrowheads="1"/>
          </p:cNvSpPr>
          <p:nvPr userDrawn="1">
            <p:custDataLst>
              <p:tags r:id="rId5"/>
            </p:custDataLst>
          </p:nvPr>
        </p:nvSpPr>
        <p:spPr bwMode="auto">
          <a:xfrm>
            <a:off x="4716463" y="6588225"/>
            <a:ext cx="403225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smtClean="0">
                <a:solidFill>
                  <a:schemeClr val="accent1"/>
                </a:solidFill>
                <a:cs typeface="+mn-cs"/>
              </a:rPr>
              <a:t>Restricted © Siemens AG 2013. All rights reserved</a:t>
            </a:r>
            <a:endParaRPr lang="en-US" sz="1000" b="1">
              <a:solidFill>
                <a:schemeClr val="accent1"/>
              </a:solidFill>
              <a:cs typeface="+mn-cs"/>
            </a:endParaRPr>
          </a:p>
        </p:txBody>
      </p:sp>
    </p:spTree>
    <p:custDataLst>
      <p:custData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tags" Target="../tags/tag8.xml"/><Relationship Id="rId21" Type="http://schemas.openxmlformats.org/officeDocument/2006/relationships/slideLayout" Target="../slideLayouts/slideLayout21.xml"/><Relationship Id="rId34" Type="http://schemas.openxmlformats.org/officeDocument/2006/relationships/tags" Target="../tags/tag3.xml"/><Relationship Id="rId42" Type="http://schemas.openxmlformats.org/officeDocument/2006/relationships/tags" Target="../tags/tag11.xml"/><Relationship Id="rId47" Type="http://schemas.openxmlformats.org/officeDocument/2006/relationships/tags" Target="../tags/tag16.xml"/><Relationship Id="rId50" Type="http://schemas.openxmlformats.org/officeDocument/2006/relationships/tags" Target="../tags/tag19.xml"/><Relationship Id="rId55" Type="http://schemas.openxmlformats.org/officeDocument/2006/relationships/tags" Target="../tags/tag24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tags" Target="../tags/tag10.xml"/><Relationship Id="rId54" Type="http://schemas.openxmlformats.org/officeDocument/2006/relationships/tags" Target="../tags/tag23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37" Type="http://schemas.openxmlformats.org/officeDocument/2006/relationships/tags" Target="../tags/tag6.xml"/><Relationship Id="rId40" Type="http://schemas.openxmlformats.org/officeDocument/2006/relationships/tags" Target="../tags/tag9.xml"/><Relationship Id="rId45" Type="http://schemas.openxmlformats.org/officeDocument/2006/relationships/tags" Target="../tags/tag14.xml"/><Relationship Id="rId53" Type="http://schemas.openxmlformats.org/officeDocument/2006/relationships/tags" Target="../tags/tag22.xml"/><Relationship Id="rId58" Type="http://schemas.openxmlformats.org/officeDocument/2006/relationships/tags" Target="../tags/tag27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tags" Target="../tags/tag5.xml"/><Relationship Id="rId49" Type="http://schemas.openxmlformats.org/officeDocument/2006/relationships/tags" Target="../tags/tag18.xml"/><Relationship Id="rId57" Type="http://schemas.openxmlformats.org/officeDocument/2006/relationships/tags" Target="../tags/tag26.xml"/><Relationship Id="rId61" Type="http://schemas.openxmlformats.org/officeDocument/2006/relationships/image" Target="../media/image1.w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tags" Target="../tags/tag13.xml"/><Relationship Id="rId52" Type="http://schemas.openxmlformats.org/officeDocument/2006/relationships/tags" Target="../tags/tag21.xml"/><Relationship Id="rId60" Type="http://schemas.openxmlformats.org/officeDocument/2006/relationships/tags" Target="../tags/tag2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ags" Target="../tags/tag4.xml"/><Relationship Id="rId43" Type="http://schemas.openxmlformats.org/officeDocument/2006/relationships/tags" Target="../tags/tag12.xml"/><Relationship Id="rId48" Type="http://schemas.openxmlformats.org/officeDocument/2006/relationships/tags" Target="../tags/tag17.xml"/><Relationship Id="rId56" Type="http://schemas.openxmlformats.org/officeDocument/2006/relationships/tags" Target="../tags/tag25.xml"/><Relationship Id="rId8" Type="http://schemas.openxmlformats.org/officeDocument/2006/relationships/slideLayout" Target="../slideLayouts/slideLayout8.xml"/><Relationship Id="rId51" Type="http://schemas.openxmlformats.org/officeDocument/2006/relationships/tags" Target="../tags/tag20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tags" Target="../tags/tag2.xml"/><Relationship Id="rId38" Type="http://schemas.openxmlformats.org/officeDocument/2006/relationships/tags" Target="../tags/tag7.xml"/><Relationship Id="rId46" Type="http://schemas.openxmlformats.org/officeDocument/2006/relationships/tags" Target="../tags/tag15.xml"/><Relationship Id="rId59" Type="http://schemas.openxmlformats.org/officeDocument/2006/relationships/tags" Target="../tags/tag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dtRectangle 12 Id7"/>
          <p:cNvSpPr>
            <a:spLocks noChangeArrowheads="1"/>
          </p:cNvSpPr>
          <p:nvPr>
            <p:custDataLst>
              <p:tags r:id="rId33"/>
            </p:custDataLst>
          </p:nvPr>
        </p:nvSpPr>
        <p:spPr bwMode="gray">
          <a:xfrm>
            <a:off x="0" y="0"/>
            <a:ext cx="9144000" cy="1268413"/>
          </a:xfrm>
          <a:prstGeom prst="rect">
            <a:avLst/>
          </a:prstGeom>
          <a:solidFill>
            <a:schemeClr val="l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noAutofit/>
          </a:bodyPr>
          <a:lstStyle/>
          <a:p>
            <a:endParaRPr lang="en-US"/>
          </a:p>
        </p:txBody>
      </p:sp>
      <p:sp>
        <p:nvSpPr>
          <p:cNvPr id="3079" name="cdtRectangle 116 Id3079"/>
          <p:cNvSpPr>
            <a:spLocks noGrp="1" noChangeArrowheads="1"/>
          </p:cNvSpPr>
          <p:nvPr>
            <p:ph type="body" idx="1"/>
            <p:custDataLst>
              <p:tags r:id="rId34"/>
            </p:custDataLst>
          </p:nvPr>
        </p:nvSpPr>
        <p:spPr bwMode="auto">
          <a:xfrm>
            <a:off x="539751" y="1412877"/>
            <a:ext cx="8208963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Textmasterformat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1" name="cdtPicture 10 Id11" descr="SIE_Logo_Layer_Petrol_RGB_A3_76mm.wmf"/>
          <p:cNvPicPr>
            <a:picLocks noChangeAspect="1"/>
          </p:cNvPicPr>
          <p:nvPr>
            <p:custDataLst>
              <p:tags r:id="rId35"/>
            </p:custDataLst>
          </p:nvPr>
        </p:nvPicPr>
        <p:blipFill>
          <a:blip r:embed="rId61"/>
          <a:stretch>
            <a:fillRect/>
          </a:stretch>
        </p:blipFill>
        <p:spPr>
          <a:xfrm>
            <a:off x="7308853" y="1"/>
            <a:ext cx="1439863" cy="806452"/>
          </a:xfrm>
          <a:prstGeom prst="rect">
            <a:avLst/>
          </a:prstGeom>
        </p:spPr>
      </p:pic>
      <p:sp>
        <p:nvSpPr>
          <p:cNvPr id="3078" name="cdtRectangle 115 Id3078"/>
          <p:cNvSpPr>
            <a:spLocks noGrp="1" noChangeArrowheads="1"/>
          </p:cNvSpPr>
          <p:nvPr>
            <p:ph type="title"/>
            <p:custDataLst>
              <p:tags r:id="rId36"/>
            </p:custDataLst>
          </p:nvPr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0000" tIns="396000" rIns="2124000" bIns="2340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Titelmasterformat durch Klicken bearbeiten</a:t>
            </a:r>
            <a:endParaRPr lang="en-US" dirty="0" smtClean="0"/>
          </a:p>
        </p:txBody>
      </p:sp>
      <p:sp>
        <p:nvSpPr>
          <p:cNvPr id="31" name="cdtText Box 101 Id31"/>
          <p:cNvSpPr txBox="1">
            <a:spLocks noChangeArrowheads="1"/>
          </p:cNvSpPr>
          <p:nvPr>
            <p:custDataLst>
              <p:tags r:id="rId37"/>
            </p:custDataLst>
          </p:nvPr>
        </p:nvSpPr>
        <p:spPr bwMode="auto">
          <a:xfrm>
            <a:off x="4572000" y="1"/>
            <a:ext cx="1588" cy="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9900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36000" rIns="0" bIns="0">
            <a:noAutofit/>
          </a:bodyPr>
          <a:lstStyle/>
          <a:p>
            <a:pPr algn="ctr">
              <a:buClrTx/>
              <a:buFontTx/>
              <a:buNone/>
            </a:pPr>
            <a:endParaRPr lang="en-US" sz="1100" b="1" dirty="0">
              <a:solidFill>
                <a:srgbClr val="990000"/>
              </a:solidFill>
            </a:endParaRPr>
          </a:p>
        </p:txBody>
      </p:sp>
      <p:cxnSp>
        <p:nvCxnSpPr>
          <p:cNvPr id="2" name="cdtMasterTags_CL1 Id2"/>
          <p:cNvCxnSpPr/>
          <p:nvPr>
            <p:custDataLst>
              <p:tags r:id="rId38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" name="cdtMasterTags_CL2 Id3"/>
          <p:cNvCxnSpPr/>
          <p:nvPr>
            <p:custDataLst>
              <p:tags r:id="rId39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" name="cdtMasterTags_CL3 Id4"/>
          <p:cNvCxnSpPr/>
          <p:nvPr>
            <p:custDataLst>
              <p:tags r:id="rId40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" name="cdtMasterTags_CL4 Id5"/>
          <p:cNvCxnSpPr/>
          <p:nvPr>
            <p:custDataLst>
              <p:tags r:id="rId41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" name="cdtMasterTags_CL5 Id6"/>
          <p:cNvCxnSpPr/>
          <p:nvPr>
            <p:custDataLst>
              <p:tags r:id="rId42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cdtMasterTags_CL6 Id8"/>
          <p:cNvCxnSpPr/>
          <p:nvPr>
            <p:custDataLst>
              <p:tags r:id="rId43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cdtMasterTags_CL7 Id10"/>
          <p:cNvCxnSpPr/>
          <p:nvPr>
            <p:custDataLst>
              <p:tags r:id="rId44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cdtMasterTags_CL8 Id15"/>
          <p:cNvCxnSpPr/>
          <p:nvPr>
            <p:custDataLst>
              <p:tags r:id="rId45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cdtMasterTags_CL9 Id16"/>
          <p:cNvCxnSpPr/>
          <p:nvPr>
            <p:custDataLst>
              <p:tags r:id="rId46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cdtMasterTags_CL10 Id17"/>
          <p:cNvCxnSpPr/>
          <p:nvPr>
            <p:custDataLst>
              <p:tags r:id="rId47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cdtMasterTags_CL11 Id18"/>
          <p:cNvCxnSpPr/>
          <p:nvPr>
            <p:custDataLst>
              <p:tags r:id="rId48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cdtMasterTags_CL12 Id19"/>
          <p:cNvCxnSpPr/>
          <p:nvPr>
            <p:custDataLst>
              <p:tags r:id="rId49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cdtMasterTags_CL13 Id20"/>
          <p:cNvCxnSpPr/>
          <p:nvPr>
            <p:custDataLst>
              <p:tags r:id="rId50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cdtMasterTags_CL14 Id21"/>
          <p:cNvCxnSpPr/>
          <p:nvPr>
            <p:custDataLst>
              <p:tags r:id="rId51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cdtMasterTags_CL15 Id22"/>
          <p:cNvCxnSpPr/>
          <p:nvPr>
            <p:custDataLst>
              <p:tags r:id="rId52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cdtMasterTags_CL16 Id23"/>
          <p:cNvCxnSpPr/>
          <p:nvPr>
            <p:custDataLst>
              <p:tags r:id="rId53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cdtMasterTags_CL17 Id24"/>
          <p:cNvCxnSpPr/>
          <p:nvPr>
            <p:custDataLst>
              <p:tags r:id="rId54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cdtMasterTags_CL18 Id25"/>
          <p:cNvCxnSpPr/>
          <p:nvPr>
            <p:custDataLst>
              <p:tags r:id="rId55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cdtMasterTags_CL19 Id26"/>
          <p:cNvCxnSpPr/>
          <p:nvPr>
            <p:custDataLst>
              <p:tags r:id="rId56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" name="cdtMasterTags_CL20 Id27"/>
          <p:cNvCxnSpPr/>
          <p:nvPr>
            <p:custDataLst>
              <p:tags r:id="rId57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" name="cdtMasterTags"/>
          <p:cNvCxnSpPr/>
          <p:nvPr>
            <p:custDataLst>
              <p:tags r:id="rId58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4" name="Foliennummernplatzhalter 5"/>
          <p:cNvSpPr>
            <a:spLocks/>
          </p:cNvSpPr>
          <p:nvPr>
            <p:custDataLst>
              <p:tags r:id="rId59"/>
            </p:custDataLst>
          </p:nvPr>
        </p:nvSpPr>
        <p:spPr bwMode="auto">
          <a:xfrm>
            <a:off x="539751" y="6588225"/>
            <a:ext cx="488916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algn="l">
              <a:lnSpc>
                <a:spcPct val="100000"/>
              </a:lnSpc>
              <a:defRPr/>
            </a:pPr>
            <a:r>
              <a:rPr lang="en-US" sz="1000" noProof="0" dirty="0">
                <a:solidFill>
                  <a:srgbClr val="000000"/>
                </a:solidFill>
                <a:cs typeface="Arial" charset="0"/>
              </a:rPr>
              <a:t>Page </a:t>
            </a:r>
            <a:fld id="{AE79CDE3-FC93-47D0-A7E3-87AE4E7DF382}" type="slidenum">
              <a:rPr lang="en-US" sz="1000" noProof="0">
                <a:solidFill>
                  <a:srgbClr val="000000"/>
                </a:solidFill>
                <a:cs typeface="Arial" charset="0"/>
              </a:rPr>
              <a:pPr algn="l">
                <a:lnSpc>
                  <a:spcPct val="100000"/>
                </a:lnSpc>
                <a:defRPr/>
              </a:pPr>
              <a:t>‹#›</a:t>
            </a:fld>
            <a:endParaRPr lang="en-US" sz="1000" noProof="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35" name="Rectangle 167"/>
          <p:cNvSpPr>
            <a:spLocks noChangeArrowheads="1"/>
          </p:cNvSpPr>
          <p:nvPr>
            <p:custDataLst>
              <p:tags r:id="rId60"/>
            </p:custDataLst>
          </p:nvPr>
        </p:nvSpPr>
        <p:spPr bwMode="auto">
          <a:xfrm>
            <a:off x="1474790" y="6588225"/>
            <a:ext cx="1475444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anchor="b">
            <a:spAutoFit/>
          </a:bodyPr>
          <a:lstStyle/>
          <a:p>
            <a:pPr algn="l">
              <a:lnSpc>
                <a:spcPct val="100000"/>
              </a:lnSpc>
              <a:defRPr/>
            </a:pPr>
            <a:r>
              <a:rPr lang="en-US" sz="1000" noProof="0" dirty="0" smtClean="0">
                <a:solidFill>
                  <a:srgbClr val="000000"/>
                </a:solidFill>
                <a:cs typeface="Arial" charset="0"/>
              </a:rPr>
              <a:t>13.</a:t>
            </a:r>
            <a:r>
              <a:rPr lang="en-US" sz="1000" baseline="0" noProof="0" dirty="0" smtClean="0">
                <a:solidFill>
                  <a:srgbClr val="000000"/>
                </a:solidFill>
                <a:cs typeface="Arial" charset="0"/>
              </a:rPr>
              <a:t> November </a:t>
            </a:r>
            <a:r>
              <a:rPr lang="en-US" sz="1000" noProof="0" dirty="0" smtClean="0">
                <a:solidFill>
                  <a:srgbClr val="000000"/>
                </a:solidFill>
                <a:cs typeface="Arial" charset="0"/>
              </a:rPr>
              <a:t>2013</a:t>
            </a:r>
            <a:endParaRPr lang="en-US" sz="1000" noProof="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36" name="Rectangle 167"/>
          <p:cNvSpPr>
            <a:spLocks noChangeArrowheads="1"/>
          </p:cNvSpPr>
          <p:nvPr/>
        </p:nvSpPr>
        <p:spPr bwMode="auto">
          <a:xfrm>
            <a:off x="2806031" y="6588225"/>
            <a:ext cx="2016125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l">
              <a:lnSpc>
                <a:spcPct val="100000"/>
              </a:lnSpc>
              <a:defRPr/>
            </a:pPr>
            <a:r>
              <a:rPr lang="en-US" sz="1000" noProof="0" dirty="0" smtClean="0">
                <a:solidFill>
                  <a:srgbClr val="000000"/>
                </a:solidFill>
                <a:cs typeface="Arial" charset="0"/>
              </a:rPr>
              <a:t>I</a:t>
            </a:r>
            <a:r>
              <a:rPr lang="en-US" sz="1000" baseline="0" noProof="0" dirty="0" smtClean="0">
                <a:solidFill>
                  <a:srgbClr val="000000"/>
                </a:solidFill>
                <a:cs typeface="Arial" charset="0"/>
              </a:rPr>
              <a:t> BD PTM /  MEA I </a:t>
            </a:r>
            <a:endParaRPr lang="en-US" sz="1000" noProof="0" dirty="0">
              <a:solidFill>
                <a:srgbClr val="000000"/>
              </a:solidFill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72" r:id="rId2"/>
    <p:sldLayoutId id="2147483697" r:id="rId3"/>
    <p:sldLayoutId id="2147483690" r:id="rId4"/>
    <p:sldLayoutId id="2147483674" r:id="rId5"/>
    <p:sldLayoutId id="2147483676" r:id="rId6"/>
    <p:sldLayoutId id="2147483677" r:id="rId7"/>
    <p:sldLayoutId id="2147483678" r:id="rId8"/>
    <p:sldLayoutId id="2147483679" r:id="rId9"/>
    <p:sldLayoutId id="2147483693" r:id="rId10"/>
    <p:sldLayoutId id="2147483670" r:id="rId11"/>
    <p:sldLayoutId id="2147483692" r:id="rId12"/>
    <p:sldLayoutId id="2147483694" r:id="rId13"/>
    <p:sldLayoutId id="2147483683" r:id="rId14"/>
    <p:sldLayoutId id="2147483681" r:id="rId15"/>
    <p:sldLayoutId id="2147483695" r:id="rId16"/>
    <p:sldLayoutId id="2147483691" r:id="rId17"/>
    <p:sldLayoutId id="2147483684" r:id="rId18"/>
    <p:sldLayoutId id="2147483685" r:id="rId19"/>
    <p:sldLayoutId id="2147483686" r:id="rId20"/>
    <p:sldLayoutId id="2147483688" r:id="rId21"/>
    <p:sldLayoutId id="2147483720" r:id="rId22"/>
    <p:sldLayoutId id="2147483721" r:id="rId23"/>
    <p:sldLayoutId id="2147483726" r:id="rId24"/>
    <p:sldLayoutId id="2147483727" r:id="rId25"/>
    <p:sldLayoutId id="2147483729" r:id="rId26"/>
    <p:sldLayoutId id="2147483730" r:id="rId27"/>
    <p:sldLayoutId id="2147483731" r:id="rId28"/>
    <p:sldLayoutId id="2147483732" r:id="rId29"/>
    <p:sldLayoutId id="2147483733" r:id="rId30"/>
    <p:sldLayoutId id="2147483735" r:id="rId31"/>
  </p:sldLayoutIdLst>
  <p:transition spd="slow">
    <p:wipe/>
  </p:transition>
  <p:timing>
    <p:tnLst>
      <p:par>
        <p:cTn id="1" dur="indefinite" restart="never" nodeType="tmRoot"/>
      </p:par>
    </p:tnLst>
  </p:timing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dk2"/>
          </a:solidFill>
          <a:latin typeface="Arial" pitchFamily="34" charset="0"/>
          <a:ea typeface="+mj-ea"/>
          <a:cs typeface="Arial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  <a:ea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  <a:ea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  <a:ea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  <a:ea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  <a:ea typeface="ヒラギノ角ゴ Pro W3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  <a:ea typeface="ヒラギノ角ゴ Pro W3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  <a:ea typeface="ヒラギノ角ゴ Pro W3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  <a:ea typeface="ヒラギノ角ゴ Pro W3" charset="0"/>
        </a:defRPr>
      </a:lvl9pPr>
    </p:titleStyle>
    <p:bodyStyle>
      <a:lvl1pPr marL="0" indent="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Font typeface="Arial" pitchFamily="34" charset="0"/>
        <a:buNone/>
        <a:tabLst/>
        <a:defRPr>
          <a:solidFill>
            <a:schemeClr val="dk1"/>
          </a:solidFill>
          <a:latin typeface="Arial" pitchFamily="34" charset="0"/>
          <a:ea typeface="+mn-ea"/>
          <a:cs typeface="Arial" pitchFamily="34" charset="0"/>
        </a:defRPr>
      </a:lvl1pPr>
      <a:lvl2pPr marL="1793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Char char="•"/>
        <a:tabLst/>
        <a:defRPr>
          <a:solidFill>
            <a:schemeClr val="dk1"/>
          </a:solidFill>
          <a:latin typeface="Arial" pitchFamily="34" charset="0"/>
          <a:ea typeface="+mn-ea"/>
          <a:cs typeface="Arial" pitchFamily="34" charset="0"/>
        </a:defRPr>
      </a:lvl2pPr>
      <a:lvl3pPr marL="358775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Char char="•"/>
        <a:tabLst/>
        <a:defRPr>
          <a:solidFill>
            <a:schemeClr val="dk1"/>
          </a:solidFill>
          <a:latin typeface="Arial" pitchFamily="34" charset="0"/>
          <a:ea typeface="+mn-ea"/>
          <a:cs typeface="Arial" pitchFamily="34" charset="0"/>
        </a:defRPr>
      </a:lvl3pPr>
      <a:lvl4pPr marL="538163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Char char="•"/>
        <a:tabLst/>
        <a:defRPr>
          <a:solidFill>
            <a:schemeClr val="dk1"/>
          </a:solidFill>
          <a:latin typeface="Arial" pitchFamily="34" charset="0"/>
          <a:ea typeface="+mn-ea"/>
          <a:cs typeface="Arial" pitchFamily="34" charset="0"/>
        </a:defRPr>
      </a:lvl4pPr>
      <a:lvl5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Char char="•"/>
        <a:tabLst/>
        <a:defRPr>
          <a:solidFill>
            <a:schemeClr val="dk1"/>
          </a:solidFill>
          <a:latin typeface="Arial" pitchFamily="34" charset="0"/>
          <a:ea typeface="+mn-ea"/>
          <a:cs typeface="Arial" pitchFamily="34" charset="0"/>
        </a:defRPr>
      </a:lvl5pPr>
      <a:lvl6pPr marL="1220788" indent="-18891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Font typeface="Wingdings" charset="0"/>
        <a:buChar char="§"/>
        <a:defRPr>
          <a:solidFill>
            <a:schemeClr val="tx1"/>
          </a:solidFill>
          <a:latin typeface="+mn-lt"/>
          <a:ea typeface="+mn-ea"/>
        </a:defRPr>
      </a:lvl6pPr>
      <a:lvl7pPr marL="1677988" indent="-18891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Font typeface="Wingdings" charset="0"/>
        <a:buChar char="§"/>
        <a:defRPr>
          <a:solidFill>
            <a:schemeClr val="tx1"/>
          </a:solidFill>
          <a:latin typeface="+mn-lt"/>
          <a:ea typeface="+mn-ea"/>
        </a:defRPr>
      </a:lvl7pPr>
      <a:lvl8pPr marL="2135188" indent="-18891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Font typeface="Wingdings" charset="0"/>
        <a:buChar char="§"/>
        <a:defRPr>
          <a:solidFill>
            <a:schemeClr val="tx1"/>
          </a:solidFill>
          <a:latin typeface="+mn-lt"/>
          <a:ea typeface="+mn-ea"/>
        </a:defRPr>
      </a:lvl8pPr>
      <a:lvl9pPr marL="2592388" indent="-18891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Font typeface="Wingdings" charset="0"/>
        <a:buChar char="§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6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0.xml"/><Relationship Id="rId1" Type="http://schemas.openxmlformats.org/officeDocument/2006/relationships/vmlDrawing" Target="../drawings/vmlDrawing2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0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0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0.xml"/><Relationship Id="rId1" Type="http://schemas.openxmlformats.org/officeDocument/2006/relationships/vmlDrawing" Target="../drawings/vmlDrawing5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0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10.xml"/><Relationship Id="rId1" Type="http://schemas.openxmlformats.org/officeDocument/2006/relationships/vmlDrawing" Target="../drawings/vmlDrawing7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275090" y="-265473"/>
            <a:ext cx="9419092" cy="7377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2" name="cdtRectangle 12 Id20492"/>
          <p:cNvSpPr>
            <a:spLocks noGrp="1" noChangeArrowheads="1"/>
          </p:cNvSpPr>
          <p:nvPr>
            <p:ph type="ctrTitle"/>
          </p:nvPr>
        </p:nvSpPr>
        <p:spPr>
          <a:xfrm>
            <a:off x="-73640" y="5344585"/>
            <a:ext cx="9217640" cy="623793"/>
          </a:xfrm>
        </p:spPr>
        <p:txBody>
          <a:bodyPr/>
          <a:lstStyle/>
          <a:p>
            <a:r>
              <a:rPr lang="en-US" sz="2400" b="0" dirty="0" err="1" smtClean="0"/>
              <a:t>ElSweedy</a:t>
            </a:r>
            <a:r>
              <a:rPr lang="en-US" sz="2400" b="0" dirty="0" smtClean="0"/>
              <a:t> Electric </a:t>
            </a:r>
            <a:endParaRPr lang="en-US" sz="2400" b="0" dirty="0"/>
          </a:p>
        </p:txBody>
      </p:sp>
      <p:sp>
        <p:nvSpPr>
          <p:cNvPr id="20493" name="cdtRectangle 13 Id20493"/>
          <p:cNvSpPr>
            <a:spLocks noGrp="1" noChangeArrowheads="1"/>
          </p:cNvSpPr>
          <p:nvPr>
            <p:ph type="subTitle" idx="1"/>
          </p:nvPr>
        </p:nvSpPr>
        <p:spPr>
          <a:xfrm>
            <a:off x="-73640" y="5968379"/>
            <a:ext cx="9217640" cy="394321"/>
          </a:xfrm>
        </p:spPr>
        <p:txBody>
          <a:bodyPr/>
          <a:lstStyle/>
          <a:p>
            <a:r>
              <a:rPr lang="en-US" sz="1600" dirty="0" smtClean="0"/>
              <a:t>Global Corporate Strategy                                                                                        Martin </a:t>
            </a:r>
            <a:r>
              <a:rPr lang="en-US" sz="1600" dirty="0" err="1" smtClean="0"/>
              <a:t>Testa</a:t>
            </a:r>
            <a:endParaRPr lang="en-US" sz="1600" dirty="0"/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198783671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3176" y="0"/>
            <a:ext cx="9140824" cy="126841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108000" tIns="54000" rIns="108000" bIns="54000" numCol="1" spcCol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endParaRPr lang="en-US" sz="1800" b="1" dirty="0" smtClean="0">
              <a:solidFill>
                <a:schemeClr val="tx1"/>
              </a:solidFill>
            </a:endParaRPr>
          </a:p>
        </p:txBody>
      </p:sp>
      <p:graphicFrame>
        <p:nvGraphicFramePr>
          <p:cNvPr id="5" name="Object 4" hidden="1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302775748"/>
              </p:ext>
            </p:extLst>
          </p:nvPr>
        </p:nvGraphicFramePr>
        <p:xfrm>
          <a:off x="1589" y="1589"/>
          <a:ext cx="1587" cy="1587"/>
        </p:xfrm>
        <a:graphic>
          <a:graphicData uri="http://schemas.openxmlformats.org/presentationml/2006/ole">
            <p:oleObj spid="_x0000_s92162" name="think-cell Slide" r:id="rId3" imgW="360" imgH="360" progId="">
              <p:embed/>
            </p:oleObj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95300" y="1447800"/>
            <a:ext cx="8153400" cy="43334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indent="-171450" algn="l">
              <a:lnSpc>
                <a:spcPct val="110000"/>
              </a:lnSpc>
              <a:spcBef>
                <a:spcPts val="0"/>
              </a:spcBef>
              <a:buFont typeface="Arial" pitchFamily="34" charset="0"/>
              <a:buChar char="•"/>
            </a:pPr>
            <a:endParaRPr lang="en-US" sz="1600" dirty="0" smtClean="0">
              <a:solidFill>
                <a:srgbClr val="002060"/>
              </a:solidFill>
            </a:endParaRPr>
          </a:p>
          <a:p>
            <a:pPr marL="285750" indent="-285750" algn="l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002060"/>
                </a:solidFill>
              </a:rPr>
              <a:t>ElSewedy Eclectic overview</a:t>
            </a:r>
          </a:p>
          <a:p>
            <a:pPr marL="285750" indent="-285750" algn="l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002060"/>
                </a:solidFill>
              </a:rPr>
              <a:t>National Drivers</a:t>
            </a:r>
          </a:p>
          <a:p>
            <a:pPr marL="800100" lvl="1" indent="-342900" algn="l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0096"/>
                </a:solidFill>
              </a:rPr>
              <a:t>Legislations</a:t>
            </a:r>
          </a:p>
          <a:p>
            <a:pPr marL="800100" lvl="1" indent="-342900" algn="l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0096"/>
                </a:solidFill>
              </a:rPr>
              <a:t>Egypt Favorable Trade Position</a:t>
            </a:r>
          </a:p>
          <a:p>
            <a:pPr marL="800100" lvl="1" indent="-342900" algn="l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0096"/>
                </a:solidFill>
              </a:rPr>
              <a:t>Egypt </a:t>
            </a:r>
            <a:r>
              <a:rPr lang="en-US" b="1" dirty="0">
                <a:solidFill>
                  <a:srgbClr val="000096"/>
                </a:solidFill>
              </a:rPr>
              <a:t>abundance of ElSewedy Electric Raw </a:t>
            </a:r>
            <a:r>
              <a:rPr lang="en-US" b="1" dirty="0" smtClean="0">
                <a:solidFill>
                  <a:srgbClr val="000096"/>
                </a:solidFill>
              </a:rPr>
              <a:t>materials</a:t>
            </a:r>
          </a:p>
          <a:p>
            <a:pPr marL="800100" lvl="1" indent="-342900" algn="l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0096"/>
                </a:solidFill>
              </a:rPr>
              <a:t>Low Production Costs in Egypt</a:t>
            </a:r>
          </a:p>
          <a:p>
            <a:pPr marL="800100" lvl="1" indent="-342900" algn="l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b="1" dirty="0" err="1" smtClean="0">
                <a:solidFill>
                  <a:srgbClr val="000096"/>
                </a:solidFill>
              </a:rPr>
              <a:t>ElSewedy</a:t>
            </a:r>
            <a:r>
              <a:rPr lang="en-US" b="1" dirty="0" smtClean="0">
                <a:solidFill>
                  <a:srgbClr val="000096"/>
                </a:solidFill>
              </a:rPr>
              <a:t> </a:t>
            </a:r>
            <a:r>
              <a:rPr lang="en-US" b="1" dirty="0" smtClean="0">
                <a:solidFill>
                  <a:srgbClr val="000096"/>
                </a:solidFill>
              </a:rPr>
              <a:t>Drivers to expand in certain countries</a:t>
            </a:r>
            <a:endParaRPr lang="en-US" b="1" dirty="0">
              <a:solidFill>
                <a:srgbClr val="000096"/>
              </a:solidFill>
            </a:endParaRPr>
          </a:p>
          <a:p>
            <a:pPr marL="285750" indent="-285750" algn="l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002060"/>
                </a:solidFill>
              </a:rPr>
              <a:t>Strategic collaboration, Merges and acquisition</a:t>
            </a:r>
            <a:endParaRPr lang="en-US" sz="2000" b="1" dirty="0">
              <a:solidFill>
                <a:srgbClr val="002060"/>
              </a:solidFill>
            </a:endParaRPr>
          </a:p>
          <a:p>
            <a:pPr algn="l">
              <a:lnSpc>
                <a:spcPct val="110000"/>
              </a:lnSpc>
              <a:spcBef>
                <a:spcPts val="0"/>
              </a:spcBef>
            </a:pPr>
            <a:endParaRPr lang="en-US" b="1" dirty="0">
              <a:solidFill>
                <a:srgbClr val="002060"/>
              </a:solidFill>
            </a:endParaRPr>
          </a:p>
          <a:p>
            <a:pPr marL="285750" indent="-285750" algn="l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b="1" dirty="0" smtClean="0">
              <a:solidFill>
                <a:srgbClr val="002060"/>
              </a:solidFill>
            </a:endParaRPr>
          </a:p>
          <a:p>
            <a:pPr marL="285750" indent="-285750" algn="l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b="1" dirty="0" smtClean="0">
              <a:solidFill>
                <a:srgbClr val="002060"/>
              </a:solidFill>
            </a:endParaRPr>
          </a:p>
          <a:p>
            <a:pPr algn="l">
              <a:lnSpc>
                <a:spcPct val="110000"/>
              </a:lnSpc>
              <a:spcBef>
                <a:spcPts val="0"/>
              </a:spcBef>
            </a:pPr>
            <a:endParaRPr lang="en-US" dirty="0" smtClean="0">
              <a:solidFill>
                <a:srgbClr val="002060"/>
              </a:solidFill>
            </a:endParaRPr>
          </a:p>
          <a:p>
            <a:pPr algn="l">
              <a:lnSpc>
                <a:spcPct val="110000"/>
              </a:lnSpc>
              <a:spcBef>
                <a:spcPts val="0"/>
              </a:spcBef>
            </a:pPr>
            <a:r>
              <a:rPr lang="en-US" dirty="0" smtClean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4000" kern="1400" dirty="0">
                <a:solidFill>
                  <a:srgbClr val="002060"/>
                </a:solidFill>
                <a:ea typeface="ＭＳ Ｐゴシック" charset="-128"/>
                <a:cs typeface="+mn-cs"/>
              </a:rPr>
              <a:t>Agenda</a:t>
            </a:r>
          </a:p>
        </p:txBody>
      </p:sp>
    </p:spTree>
    <p:extLst>
      <p:ext uri="{BB962C8B-B14F-4D97-AF65-F5344CB8AC3E}">
        <p14:creationId xmlns="" xmlns:p14="http://schemas.microsoft.com/office/powerpoint/2010/main" val="28618577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3176" y="1"/>
            <a:ext cx="9140824" cy="709684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108000" tIns="54000" rIns="108000" bIns="54000" numCol="1" spcCol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endParaRPr lang="en-US" sz="1800" b="1" dirty="0" smtClean="0">
              <a:solidFill>
                <a:schemeClr val="tx1"/>
              </a:solidFill>
            </a:endParaRPr>
          </a:p>
        </p:txBody>
      </p:sp>
      <p:graphicFrame>
        <p:nvGraphicFramePr>
          <p:cNvPr id="5" name="Object 4" hidden="1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302775748"/>
              </p:ext>
            </p:extLst>
          </p:nvPr>
        </p:nvGraphicFramePr>
        <p:xfrm>
          <a:off x="1589" y="1589"/>
          <a:ext cx="1587" cy="1587"/>
        </p:xfrm>
        <a:graphic>
          <a:graphicData uri="http://schemas.openxmlformats.org/presentationml/2006/ole">
            <p:oleObj spid="_x0000_s18526" name="think-cell Slide" r:id="rId3" imgW="360" imgH="360" progId="">
              <p:embed/>
            </p:oleObj>
          </a:graphicData>
        </a:graphic>
      </p:graphicFrame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928048"/>
          </a:xfrm>
        </p:spPr>
        <p:txBody>
          <a:bodyPr/>
          <a:lstStyle/>
          <a:p>
            <a:r>
              <a:rPr lang="de-DE" sz="3600" kern="1400" dirty="0" smtClean="0">
                <a:solidFill>
                  <a:srgbClr val="002060"/>
                </a:solidFill>
                <a:ea typeface="ＭＳ Ｐゴシック" charset="-128"/>
                <a:cs typeface="+mn-cs"/>
              </a:rPr>
              <a:t>Who Are We....?</a:t>
            </a:r>
            <a:endParaRPr lang="de-DE" sz="3600" kern="1400" dirty="0">
              <a:solidFill>
                <a:srgbClr val="002060"/>
              </a:solidFill>
              <a:ea typeface="ＭＳ Ｐゴシック" charset="-128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 flipH="1">
            <a:off x="3176" y="1268414"/>
            <a:ext cx="9140824" cy="55895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200" dirty="0" smtClean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66700" y="709687"/>
            <a:ext cx="8877300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en-US" dirty="0" smtClean="0">
                <a:solidFill>
                  <a:srgbClr val="1A2228"/>
                </a:solidFill>
              </a:rPr>
              <a:t>El </a:t>
            </a:r>
            <a:r>
              <a:rPr lang="en-US" dirty="0" err="1" smtClean="0">
                <a:solidFill>
                  <a:srgbClr val="1A2228"/>
                </a:solidFill>
              </a:rPr>
              <a:t>Sewedy</a:t>
            </a:r>
            <a:r>
              <a:rPr lang="en-US" dirty="0" smtClean="0">
                <a:solidFill>
                  <a:srgbClr val="1A2228"/>
                </a:solidFill>
              </a:rPr>
              <a:t> Group </a:t>
            </a:r>
            <a:r>
              <a:rPr lang="en-US" dirty="0" smtClean="0">
                <a:solidFill>
                  <a:srgbClr val="1A2228"/>
                </a:solidFill>
              </a:rPr>
              <a:t>is the largest cables </a:t>
            </a:r>
            <a:r>
              <a:rPr lang="en-US" dirty="0" smtClean="0">
                <a:solidFill>
                  <a:srgbClr val="1A2228"/>
                </a:solidFill>
              </a:rPr>
              <a:t>producer in Egypt and the </a:t>
            </a:r>
            <a:r>
              <a:rPr lang="en-US" dirty="0" smtClean="0">
                <a:solidFill>
                  <a:srgbClr val="1A2228"/>
                </a:solidFill>
              </a:rPr>
              <a:t>2nd </a:t>
            </a:r>
            <a:r>
              <a:rPr lang="en-US" dirty="0" smtClean="0">
                <a:solidFill>
                  <a:srgbClr val="1A2228"/>
                </a:solidFill>
              </a:rPr>
              <a:t>largest cables producer in the region </a:t>
            </a:r>
            <a:endParaRPr lang="en-US" dirty="0" smtClean="0">
              <a:solidFill>
                <a:srgbClr val="1A2228"/>
              </a:solidFill>
            </a:endParaRPr>
          </a:p>
          <a:p>
            <a:pPr algn="just">
              <a:buFont typeface="Wingdings" pitchFamily="2" charset="2"/>
              <a:buChar char="ü"/>
            </a:pPr>
            <a:r>
              <a:rPr lang="en-US" dirty="0" smtClean="0">
                <a:solidFill>
                  <a:srgbClr val="1A2228"/>
                </a:solidFill>
              </a:rPr>
              <a:t>It has</a:t>
            </a:r>
            <a:r>
              <a:rPr lang="en-US" b="1" dirty="0" smtClean="0">
                <a:solidFill>
                  <a:srgbClr val="1A2228"/>
                </a:solidFill>
              </a:rPr>
              <a:t> </a:t>
            </a:r>
            <a:r>
              <a:rPr lang="en-US" dirty="0" smtClean="0">
                <a:solidFill>
                  <a:srgbClr val="1A2228"/>
                </a:solidFill>
              </a:rPr>
              <a:t>more than 10,000 employees working in 30 production facilities located in 14 countries around the </a:t>
            </a:r>
            <a:r>
              <a:rPr lang="en-US" dirty="0" smtClean="0">
                <a:solidFill>
                  <a:srgbClr val="1A2228"/>
                </a:solidFill>
              </a:rPr>
              <a:t>world, exporting </a:t>
            </a:r>
            <a:r>
              <a:rPr lang="en-US" dirty="0" smtClean="0">
                <a:solidFill>
                  <a:srgbClr val="1A2228"/>
                </a:solidFill>
              </a:rPr>
              <a:t>a wide range of high quality &amp;safe products to more than 110 </a:t>
            </a:r>
            <a:r>
              <a:rPr lang="en-US" dirty="0" smtClean="0">
                <a:solidFill>
                  <a:srgbClr val="1A2228"/>
                </a:solidFill>
              </a:rPr>
              <a:t>countries</a:t>
            </a:r>
          </a:p>
          <a:p>
            <a:pPr algn="just">
              <a:buFont typeface="Wingdings" pitchFamily="2" charset="2"/>
              <a:buChar char="ü"/>
            </a:pPr>
            <a:endParaRPr lang="en-US" sz="2000" dirty="0" smtClean="0">
              <a:solidFill>
                <a:srgbClr val="1A2228"/>
              </a:solidFill>
            </a:endParaRPr>
          </a:p>
          <a:p>
            <a:pPr algn="just">
              <a:buFont typeface="Wingdings" pitchFamily="2" charset="2"/>
              <a:buChar char="ü"/>
            </a:pPr>
            <a:endParaRPr lang="en-US" sz="2000" dirty="0" smtClean="0">
              <a:solidFill>
                <a:srgbClr val="1A2228"/>
              </a:solidFill>
            </a:endParaRPr>
          </a:p>
          <a:p>
            <a:pPr algn="just"/>
            <a:endParaRPr lang="en-US" sz="2000" dirty="0" smtClean="0">
              <a:solidFill>
                <a:srgbClr val="1A2228"/>
              </a:solidFill>
            </a:endParaRPr>
          </a:p>
        </p:txBody>
      </p:sp>
      <p:pic>
        <p:nvPicPr>
          <p:cNvPr id="10" name="Picture 9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6700" y="2210938"/>
            <a:ext cx="8658935" cy="4647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12776350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3176" y="-272955"/>
            <a:ext cx="9140824" cy="928049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108000" tIns="54000" rIns="108000" bIns="54000" numCol="1" spcCol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endParaRPr lang="en-US" sz="1800" b="1" dirty="0" smtClean="0">
              <a:solidFill>
                <a:schemeClr val="tx1"/>
              </a:solidFill>
            </a:endParaRPr>
          </a:p>
        </p:txBody>
      </p:sp>
      <p:graphicFrame>
        <p:nvGraphicFramePr>
          <p:cNvPr id="5" name="Object 4" hidden="1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302775748"/>
              </p:ext>
            </p:extLst>
          </p:nvPr>
        </p:nvGraphicFramePr>
        <p:xfrm>
          <a:off x="1589" y="1589"/>
          <a:ext cx="1587" cy="1587"/>
        </p:xfrm>
        <a:graphic>
          <a:graphicData uri="http://schemas.openxmlformats.org/presentationml/2006/ole">
            <p:oleObj spid="_x0000_s93186" name="think-cell Slide" r:id="rId3" imgW="360" imgH="360" progId="">
              <p:embed/>
            </p:oleObj>
          </a:graphicData>
        </a:graphic>
      </p:graphicFrame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0" y="-272955"/>
            <a:ext cx="9144000" cy="1132764"/>
          </a:xfrm>
        </p:spPr>
        <p:txBody>
          <a:bodyPr/>
          <a:lstStyle/>
          <a:p>
            <a:pPr lvl="1"/>
            <a:r>
              <a:rPr lang="de-DE" sz="4000" kern="1400" dirty="0" smtClean="0">
                <a:solidFill>
                  <a:srgbClr val="002060"/>
                </a:solidFill>
                <a:ea typeface="ＭＳ Ｐゴシック" charset="-128"/>
                <a:cs typeface="+mn-cs"/>
              </a:rPr>
              <a:t/>
            </a:r>
            <a:br>
              <a:rPr lang="de-DE" sz="4000" kern="1400" dirty="0" smtClean="0">
                <a:solidFill>
                  <a:srgbClr val="002060"/>
                </a:solidFill>
                <a:ea typeface="ＭＳ Ｐゴシック" charset="-128"/>
                <a:cs typeface="+mn-cs"/>
              </a:rPr>
            </a:br>
            <a:r>
              <a:rPr lang="de-DE" sz="4000" kern="1400" dirty="0" smtClean="0">
                <a:solidFill>
                  <a:srgbClr val="002060"/>
                </a:solidFill>
                <a:ea typeface="ＭＳ Ｐゴシック" charset="-128"/>
                <a:cs typeface="+mn-cs"/>
              </a:rPr>
              <a:t/>
            </a:r>
            <a:br>
              <a:rPr lang="de-DE" sz="4000" kern="1400" dirty="0" smtClean="0">
                <a:solidFill>
                  <a:srgbClr val="002060"/>
                </a:solidFill>
                <a:ea typeface="ＭＳ Ｐゴシック" charset="-128"/>
                <a:cs typeface="+mn-cs"/>
              </a:rPr>
            </a:br>
            <a:r>
              <a:rPr lang="de-DE" sz="4000" kern="1400" dirty="0" smtClean="0">
                <a:solidFill>
                  <a:srgbClr val="002060"/>
                </a:solidFill>
                <a:ea typeface="ＭＳ Ｐゴシック" charset="-128"/>
                <a:cs typeface="+mn-cs"/>
              </a:rPr>
              <a:t/>
            </a:r>
            <a:br>
              <a:rPr lang="de-DE" sz="4000" kern="1400" dirty="0" smtClean="0">
                <a:solidFill>
                  <a:srgbClr val="002060"/>
                </a:solidFill>
                <a:ea typeface="ＭＳ Ｐゴシック" charset="-128"/>
                <a:cs typeface="+mn-cs"/>
              </a:rPr>
            </a:br>
            <a:r>
              <a:rPr lang="de-DE" sz="4000" kern="1400" dirty="0" smtClean="0">
                <a:solidFill>
                  <a:srgbClr val="002060"/>
                </a:solidFill>
                <a:cs typeface="+mn-cs"/>
              </a:rPr>
              <a:t/>
            </a:r>
            <a:br>
              <a:rPr lang="de-DE" sz="4000" kern="1400" dirty="0" smtClean="0">
                <a:solidFill>
                  <a:srgbClr val="002060"/>
                </a:solidFill>
                <a:cs typeface="+mn-cs"/>
              </a:rPr>
            </a:br>
            <a:r>
              <a:rPr lang="de-DE" sz="4000" kern="1400" dirty="0" smtClean="0">
                <a:solidFill>
                  <a:srgbClr val="002060"/>
                </a:solidFill>
                <a:cs typeface="+mn-cs"/>
              </a:rPr>
              <a:t/>
            </a:r>
            <a:br>
              <a:rPr lang="de-DE" sz="4000" kern="1400" dirty="0" smtClean="0">
                <a:solidFill>
                  <a:srgbClr val="002060"/>
                </a:solidFill>
                <a:cs typeface="+mn-cs"/>
              </a:rPr>
            </a:br>
            <a:r>
              <a:rPr lang="de-DE" sz="4000" kern="1400" dirty="0" smtClean="0">
                <a:solidFill>
                  <a:srgbClr val="002060"/>
                </a:solidFill>
                <a:cs typeface="+mn-cs"/>
              </a:rPr>
              <a:t/>
            </a:r>
            <a:br>
              <a:rPr lang="de-DE" sz="4000" kern="1400" dirty="0" smtClean="0">
                <a:solidFill>
                  <a:srgbClr val="002060"/>
                </a:solidFill>
                <a:cs typeface="+mn-cs"/>
              </a:rPr>
            </a:br>
            <a:r>
              <a:rPr lang="de-DE" sz="4000" kern="1400" dirty="0" smtClean="0">
                <a:solidFill>
                  <a:srgbClr val="002060"/>
                </a:solidFill>
                <a:cs typeface="+mn-cs"/>
              </a:rPr>
              <a:t/>
            </a:r>
            <a:br>
              <a:rPr lang="de-DE" sz="4000" kern="1400" dirty="0" smtClean="0">
                <a:solidFill>
                  <a:srgbClr val="002060"/>
                </a:solidFill>
                <a:cs typeface="+mn-cs"/>
              </a:rPr>
            </a:br>
            <a:r>
              <a:rPr lang="de-DE" sz="4000" kern="1400" dirty="0" smtClean="0">
                <a:solidFill>
                  <a:srgbClr val="002060"/>
                </a:solidFill>
                <a:cs typeface="+mn-cs"/>
              </a:rPr>
              <a:t/>
            </a:r>
            <a:br>
              <a:rPr lang="de-DE" sz="4000" kern="1400" dirty="0" smtClean="0">
                <a:solidFill>
                  <a:srgbClr val="002060"/>
                </a:solidFill>
                <a:cs typeface="+mn-cs"/>
              </a:rPr>
            </a:br>
            <a:r>
              <a:rPr lang="de-DE" sz="4000" kern="1400" dirty="0" smtClean="0">
                <a:solidFill>
                  <a:srgbClr val="002060"/>
                </a:solidFill>
                <a:cs typeface="+mn-cs"/>
              </a:rPr>
              <a:t/>
            </a:r>
            <a:br>
              <a:rPr lang="de-DE" sz="4000" kern="1400" dirty="0" smtClean="0">
                <a:solidFill>
                  <a:srgbClr val="002060"/>
                </a:solidFill>
                <a:cs typeface="+mn-cs"/>
              </a:rPr>
            </a:br>
            <a:r>
              <a:rPr lang="de-DE" sz="4000" kern="1400" dirty="0" smtClean="0">
                <a:solidFill>
                  <a:srgbClr val="002060"/>
                </a:solidFill>
                <a:cs typeface="+mn-cs"/>
              </a:rPr>
              <a:t/>
            </a:r>
            <a:br>
              <a:rPr lang="de-DE" sz="4000" kern="1400" dirty="0" smtClean="0">
                <a:solidFill>
                  <a:srgbClr val="002060"/>
                </a:solidFill>
                <a:cs typeface="+mn-cs"/>
              </a:rPr>
            </a:br>
            <a:r>
              <a:rPr lang="de-DE" sz="4000" kern="1400" dirty="0" smtClean="0">
                <a:solidFill>
                  <a:srgbClr val="002060"/>
                </a:solidFill>
                <a:cs typeface="+mn-cs"/>
              </a:rPr>
              <a:t/>
            </a:r>
            <a:br>
              <a:rPr lang="de-DE" sz="4000" kern="1400" dirty="0" smtClean="0">
                <a:solidFill>
                  <a:srgbClr val="002060"/>
                </a:solidFill>
                <a:cs typeface="+mn-cs"/>
              </a:rPr>
            </a:br>
            <a:r>
              <a:rPr lang="de-DE" sz="4000" kern="1400" dirty="0" smtClean="0">
                <a:solidFill>
                  <a:srgbClr val="002060"/>
                </a:solidFill>
                <a:cs typeface="+mn-cs"/>
              </a:rPr>
              <a:t/>
            </a:r>
            <a:br>
              <a:rPr lang="de-DE" sz="4000" kern="1400" dirty="0" smtClean="0">
                <a:solidFill>
                  <a:srgbClr val="002060"/>
                </a:solidFill>
                <a:cs typeface="+mn-cs"/>
              </a:rPr>
            </a:br>
            <a:r>
              <a:rPr lang="de-DE" sz="4000" kern="1400" dirty="0" smtClean="0">
                <a:solidFill>
                  <a:srgbClr val="002060"/>
                </a:solidFill>
                <a:cs typeface="+mn-cs"/>
              </a:rPr>
              <a:t/>
            </a:r>
            <a:br>
              <a:rPr lang="de-DE" sz="4000" kern="1400" dirty="0" smtClean="0">
                <a:solidFill>
                  <a:srgbClr val="002060"/>
                </a:solidFill>
                <a:cs typeface="+mn-cs"/>
              </a:rPr>
            </a:br>
            <a:r>
              <a:rPr lang="de-DE" sz="2200" kern="1400" dirty="0" smtClean="0">
                <a:solidFill>
                  <a:srgbClr val="002060"/>
                </a:solidFill>
                <a:cs typeface="+mn-cs"/>
              </a:rPr>
              <a:t>National Drivers</a:t>
            </a:r>
            <a:br>
              <a:rPr lang="de-DE" sz="2200" kern="1400" dirty="0" smtClean="0">
                <a:solidFill>
                  <a:srgbClr val="002060"/>
                </a:solidFill>
                <a:cs typeface="+mn-cs"/>
              </a:rPr>
            </a:br>
            <a:r>
              <a:rPr lang="de-DE" sz="2200" kern="1400" dirty="0" smtClean="0">
                <a:solidFill>
                  <a:srgbClr val="002060"/>
                </a:solidFill>
                <a:cs typeface="+mn-cs"/>
              </a:rPr>
              <a:t>2-</a:t>
            </a:r>
            <a:r>
              <a:rPr lang="en-US" sz="2200" kern="1400" dirty="0" smtClean="0">
                <a:solidFill>
                  <a:srgbClr val="002060"/>
                </a:solidFill>
                <a:cs typeface="+mn-cs"/>
              </a:rPr>
              <a:t>Egypt </a:t>
            </a:r>
            <a:r>
              <a:rPr lang="en-US" sz="2200" kern="1400" dirty="0" smtClean="0">
                <a:solidFill>
                  <a:srgbClr val="002060"/>
                </a:solidFill>
                <a:cs typeface="+mn-cs"/>
              </a:rPr>
              <a:t>Favorable Trade Position</a:t>
            </a:r>
            <a:endParaRPr lang="de-DE" sz="2200" kern="1400" dirty="0">
              <a:solidFill>
                <a:srgbClr val="002060"/>
              </a:solidFill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 flipH="1">
            <a:off x="3176" y="1268414"/>
            <a:ext cx="9140824" cy="55895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200" dirty="0" smtClean="0">
              <a:solidFill>
                <a:schemeClr val="tx1"/>
              </a:solidFill>
            </a:endParaRPr>
          </a:p>
        </p:txBody>
      </p:sp>
      <p:pic>
        <p:nvPicPr>
          <p:cNvPr id="9318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76" y="655094"/>
            <a:ext cx="9140824" cy="4230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 flipH="1">
            <a:off x="177413" y="4885899"/>
            <a:ext cx="8256895" cy="18281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690563" lvl="1" indent="-403225" algn="l">
              <a:lnSpc>
                <a:spcPct val="110000"/>
              </a:lnSpc>
              <a:spcBef>
                <a:spcPts val="0"/>
              </a:spcBef>
            </a:pPr>
            <a:r>
              <a:rPr lang="en-US" b="1" dirty="0" smtClean="0">
                <a:solidFill>
                  <a:srgbClr val="002060"/>
                </a:solidFill>
                <a:latin typeface="Arial" charset="0"/>
              </a:rPr>
              <a:t>3-Egypt abundance of </a:t>
            </a:r>
            <a:r>
              <a:rPr lang="en-US" b="1" dirty="0" err="1" smtClean="0">
                <a:solidFill>
                  <a:srgbClr val="002060"/>
                </a:solidFill>
                <a:latin typeface="Arial" charset="0"/>
              </a:rPr>
              <a:t>ElSewedy</a:t>
            </a:r>
            <a:r>
              <a:rPr lang="en-US" b="1" dirty="0" smtClean="0">
                <a:solidFill>
                  <a:srgbClr val="002060"/>
                </a:solidFill>
                <a:latin typeface="Arial" charset="0"/>
              </a:rPr>
              <a:t> Electric Raw materials</a:t>
            </a:r>
          </a:p>
          <a:p>
            <a:pPr marL="287338" lvl="1" algn="l">
              <a:lnSpc>
                <a:spcPct val="11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en-US" b="1" dirty="0" smtClean="0">
                <a:solidFill>
                  <a:srgbClr val="000074"/>
                </a:solidFill>
                <a:latin typeface="Arial" charset="0"/>
              </a:rPr>
              <a:t>SE supplies 50% of its raw materials requirements for its cable production (Self-Sufficiency) where </a:t>
            </a:r>
            <a:r>
              <a:rPr lang="en-US" b="1" dirty="0" err="1" smtClean="0">
                <a:solidFill>
                  <a:srgbClr val="000074"/>
                </a:solidFill>
                <a:latin typeface="Arial" charset="0"/>
              </a:rPr>
              <a:t>ElSewedy</a:t>
            </a:r>
            <a:r>
              <a:rPr lang="en-US" b="1" dirty="0" smtClean="0">
                <a:solidFill>
                  <a:srgbClr val="000074"/>
                </a:solidFill>
                <a:latin typeface="Arial" charset="0"/>
              </a:rPr>
              <a:t> </a:t>
            </a:r>
            <a:r>
              <a:rPr lang="en-US" b="1" dirty="0" smtClean="0">
                <a:solidFill>
                  <a:srgbClr val="000074"/>
                </a:solidFill>
                <a:latin typeface="Arial" charset="0"/>
              </a:rPr>
              <a:t>produces its own copper wire, plastic and </a:t>
            </a:r>
            <a:r>
              <a:rPr lang="en-US" b="1" dirty="0" err="1" smtClean="0">
                <a:solidFill>
                  <a:srgbClr val="000074"/>
                </a:solidFill>
                <a:latin typeface="Arial" charset="0"/>
              </a:rPr>
              <a:t>galvanised</a:t>
            </a:r>
            <a:r>
              <a:rPr lang="en-US" b="1" dirty="0" smtClean="0">
                <a:solidFill>
                  <a:srgbClr val="000074"/>
                </a:solidFill>
                <a:latin typeface="Arial" charset="0"/>
              </a:rPr>
              <a:t> steel wire for the production of power </a:t>
            </a:r>
            <a:r>
              <a:rPr lang="en-US" b="1" dirty="0" smtClean="0">
                <a:solidFill>
                  <a:srgbClr val="000074"/>
                </a:solidFill>
                <a:latin typeface="Arial" charset="0"/>
              </a:rPr>
              <a:t>cable</a:t>
            </a:r>
          </a:p>
          <a:p>
            <a:pPr marL="287338" lvl="1" algn="l">
              <a:lnSpc>
                <a:spcPct val="11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en-US" b="1" dirty="0" smtClean="0">
                <a:solidFill>
                  <a:srgbClr val="000074"/>
                </a:solidFill>
                <a:latin typeface="Arial" charset="0"/>
              </a:rPr>
              <a:t>And </a:t>
            </a:r>
            <a:r>
              <a:rPr lang="en-US" b="1" dirty="0" smtClean="0">
                <a:solidFill>
                  <a:srgbClr val="000074"/>
                </a:solidFill>
                <a:latin typeface="Arial" charset="0"/>
              </a:rPr>
              <a:t>this main benefit is guaranteed </a:t>
            </a:r>
            <a:r>
              <a:rPr lang="en-US" b="1" dirty="0" smtClean="0">
                <a:solidFill>
                  <a:srgbClr val="000074"/>
                </a:solidFill>
                <a:latin typeface="Arial" charset="0"/>
              </a:rPr>
              <a:t>from availability </a:t>
            </a:r>
            <a:r>
              <a:rPr lang="en-US" b="1" dirty="0" smtClean="0">
                <a:solidFill>
                  <a:srgbClr val="000074"/>
                </a:solidFill>
                <a:latin typeface="Arial" charset="0"/>
              </a:rPr>
              <a:t>of raw materials whose availability can be scarce, depending on the </a:t>
            </a:r>
            <a:r>
              <a:rPr lang="en-US" b="1" dirty="0" smtClean="0">
                <a:solidFill>
                  <a:srgbClr val="000074"/>
                </a:solidFill>
                <a:latin typeface="Arial" charset="0"/>
              </a:rPr>
              <a:t>country</a:t>
            </a:r>
            <a:endParaRPr lang="en-US" b="1" dirty="0" smtClean="0">
              <a:solidFill>
                <a:srgbClr val="000074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0690173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3176" y="1"/>
            <a:ext cx="9140824" cy="80521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108000" tIns="54000" rIns="108000" bIns="54000" numCol="1" spcCol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endParaRPr lang="en-US" sz="1800" b="1" dirty="0" smtClean="0">
              <a:solidFill>
                <a:schemeClr val="tx1"/>
              </a:solidFill>
            </a:endParaRPr>
          </a:p>
        </p:txBody>
      </p:sp>
      <p:graphicFrame>
        <p:nvGraphicFramePr>
          <p:cNvPr id="5" name="Object 4" hidden="1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302775748"/>
              </p:ext>
            </p:extLst>
          </p:nvPr>
        </p:nvGraphicFramePr>
        <p:xfrm>
          <a:off x="1589" y="1589"/>
          <a:ext cx="1587" cy="1587"/>
        </p:xfrm>
        <a:graphic>
          <a:graphicData uri="http://schemas.openxmlformats.org/presentationml/2006/ole">
            <p:oleObj spid="_x0000_s94210" name="think-cell Slide" r:id="rId3" imgW="360" imgH="360" progId="">
              <p:embed/>
            </p:oleObj>
          </a:graphicData>
        </a:graphic>
      </p:graphicFrame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0" y="3176"/>
            <a:ext cx="9144000" cy="979463"/>
          </a:xfrm>
        </p:spPr>
        <p:txBody>
          <a:bodyPr/>
          <a:lstStyle/>
          <a:p>
            <a:pPr lvl="1"/>
            <a:r>
              <a:rPr lang="de-DE" sz="2200" kern="1400" dirty="0" smtClean="0">
                <a:solidFill>
                  <a:srgbClr val="002060"/>
                </a:solidFill>
                <a:ea typeface="ＭＳ Ｐゴシック" charset="-128"/>
                <a:cs typeface="+mn-cs"/>
              </a:rPr>
              <a:t/>
            </a:r>
            <a:br>
              <a:rPr lang="de-DE" sz="2200" kern="1400" dirty="0" smtClean="0">
                <a:solidFill>
                  <a:srgbClr val="002060"/>
                </a:solidFill>
                <a:ea typeface="ＭＳ Ｐゴシック" charset="-128"/>
                <a:cs typeface="+mn-cs"/>
              </a:rPr>
            </a:br>
            <a:r>
              <a:rPr lang="de-DE" sz="2200" kern="1400" dirty="0" smtClean="0">
                <a:solidFill>
                  <a:srgbClr val="002060"/>
                </a:solidFill>
                <a:ea typeface="ＭＳ Ｐゴシック" charset="-128"/>
                <a:cs typeface="+mn-cs"/>
              </a:rPr>
              <a:t>National Drivers</a:t>
            </a:r>
            <a:br>
              <a:rPr lang="de-DE" sz="2200" kern="1400" dirty="0" smtClean="0">
                <a:solidFill>
                  <a:srgbClr val="002060"/>
                </a:solidFill>
                <a:ea typeface="ＭＳ Ｐゴシック" charset="-128"/>
                <a:cs typeface="+mn-cs"/>
              </a:rPr>
            </a:br>
            <a:r>
              <a:rPr lang="de-DE" sz="2200" kern="1400" dirty="0" smtClean="0">
                <a:solidFill>
                  <a:srgbClr val="002060"/>
                </a:solidFill>
                <a:cs typeface="+mn-cs"/>
              </a:rPr>
              <a:t>3-</a:t>
            </a:r>
            <a:r>
              <a:rPr lang="en-US" sz="2200" kern="1400" dirty="0" smtClean="0">
                <a:solidFill>
                  <a:srgbClr val="002060"/>
                </a:solidFill>
                <a:cs typeface="+mn-cs"/>
              </a:rPr>
              <a:t>Low Production Costs in Egypt</a:t>
            </a:r>
            <a:endParaRPr lang="de-DE" sz="2200" kern="1400" dirty="0">
              <a:solidFill>
                <a:srgbClr val="002060"/>
              </a:solidFill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68991" y="1665027"/>
            <a:ext cx="65" cy="2031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200" dirty="0" smtClean="0">
              <a:solidFill>
                <a:schemeClr val="tx1"/>
              </a:solidFill>
            </a:endParaRPr>
          </a:p>
        </p:txBody>
      </p:sp>
      <p:sp>
        <p:nvSpPr>
          <p:cNvPr id="94213" name="Rectangle 5"/>
          <p:cNvSpPr>
            <a:spLocks noChangeArrowheads="1"/>
          </p:cNvSpPr>
          <p:nvPr/>
        </p:nvSpPr>
        <p:spPr bwMode="auto">
          <a:xfrm>
            <a:off x="218364" y="1210866"/>
            <a:ext cx="8693622" cy="5047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CIRTradeGothic-Light" charset="-120"/>
                <a:cs typeface="Segoe UI" pitchFamily="34" charset="0"/>
              </a:rPr>
              <a:t>While RM costs make up the majority of the price of aluminum and copper cables, the low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CIRTradeGothic-Light" charset="-120"/>
                <a:cs typeface="Segoe UI" pitchFamily="34" charset="0"/>
              </a:rPr>
              <a:t>labour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CIRTradeGothic-Light" charset="-120"/>
                <a:cs typeface="Segoe UI" pitchFamily="34" charset="0"/>
              </a:rPr>
              <a:t> costs in Egypt, at a fraction of those in GCC or European countries, gives SE up to a 20% cost advantage on the cost of cable production and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CIRTradeGothic-Light" charset="-120"/>
                <a:cs typeface="Segoe UI" pitchFamily="34" charset="0"/>
              </a:rPr>
              <a:t> th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CIRTradeGothic-Light" charset="-120"/>
                <a:cs typeface="Segoe UI" pitchFamily="34" charset="0"/>
              </a:rPr>
              <a:t>is  is apparent for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CIRTradeGothic-Light" charset="-120"/>
                <a:cs typeface="Segoe UI" pitchFamily="34" charset="0"/>
              </a:rPr>
              <a:t>labour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CIRTradeGothic-Light" charset="-120"/>
                <a:cs typeface="Segoe UI" pitchFamily="34" charset="0"/>
              </a:rPr>
              <a:t>-intensive products like meters and transformers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egoe UI" pitchFamily="34" charset="0"/>
              <a:ea typeface="CIRTradeGothic-Light" charset="-120"/>
              <a:cs typeface="Segoe U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CIRTradeGothic-Light" charset="-120"/>
                <a:cs typeface="Segoe UI" pitchFamily="34" charset="0"/>
              </a:rPr>
              <a:t>The lower Egyptian labor cost advantage is clear for SE costs saving in two main examples: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CIRTradeGothic-Light" charset="-120"/>
                <a:cs typeface="Segoe UI" pitchFamily="34" charset="0"/>
              </a:rPr>
              <a:t>1-When El </a:t>
            </a:r>
            <a:r>
              <a:rPr kumimoji="0" lang="en-US" sz="1600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CIRTradeGothic-Light" charset="-120"/>
                <a:cs typeface="Segoe UI" pitchFamily="34" charset="0"/>
              </a:rPr>
              <a:t>Sewedy</a:t>
            </a:r>
            <a:r>
              <a:rPr kumimoji="0" lang="en-US" sz="160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CIRTradeGothic-Light" charset="-120"/>
                <a:cs typeface="Segoe UI" pitchFamily="34" charset="0"/>
              </a:rPr>
              <a:t> acquired </a:t>
            </a:r>
            <a:r>
              <a:rPr kumimoji="0" lang="en-US" sz="1600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CIRTradeGothic-Light" charset="-120"/>
                <a:cs typeface="Segoe UI" pitchFamily="34" charset="0"/>
              </a:rPr>
              <a:t>Iskrameco</a:t>
            </a:r>
            <a:r>
              <a:rPr kumimoji="0" lang="en-US" sz="160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CIRTradeGothic-Light" charset="-120"/>
                <a:cs typeface="Segoe UI" pitchFamily="34" charset="0"/>
              </a:rPr>
              <a:t> at 2007,</a:t>
            </a:r>
            <a:r>
              <a:rPr kumimoji="0" lang="en-US" sz="1600" i="0" u="sng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CIRTradeGothic-Light" charset="-120"/>
                <a:cs typeface="Segoe UI" pitchFamily="34" charset="0"/>
              </a:rPr>
              <a:t>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CIRTradeGothic-Light" charset="-120"/>
                <a:cs typeface="Segoe UI" pitchFamily="34" charset="0"/>
              </a:rPr>
              <a:t>production facilities lead to significant cost savings in the area of lower labor cost</a:t>
            </a:r>
            <a:r>
              <a:rPr lang="en-US" sz="1600" dirty="0" smtClean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en-US" sz="1600" dirty="0" smtClean="0">
                <a:solidFill>
                  <a:schemeClr val="tx1"/>
                </a:solidFill>
                <a:cs typeface="Arial" pitchFamily="34" charset="0"/>
              </a:rPr>
              <a:t>as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CIRTradeGothic-Light" charset="-120"/>
                <a:cs typeface="Segoe UI" pitchFamily="34" charset="0"/>
              </a:rPr>
              <a:t>the manufacturing for mechanical meters is simple and highly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CIRTradeGothic-Light" charset="-120"/>
                <a:cs typeface="Segoe UI" pitchFamily="34" charset="0"/>
              </a:rPr>
              <a:t>labour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CIRTradeGothic-Light" charset="-120"/>
                <a:cs typeface="Segoe UI" pitchFamily="34" charset="0"/>
              </a:rPr>
              <a:t> intensive.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CIRTradeGothic-Light" charset="-120"/>
                <a:cs typeface="Segoe UI" pitchFamily="34" charset="0"/>
              </a:rPr>
              <a:t>In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CIRTradeGothic-Light" charset="-120"/>
                <a:cs typeface="Segoe UI" pitchFamily="34" charset="0"/>
              </a:rPr>
              <a:t>IskraEmeco's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CIRTradeGothic-Light" charset="-120"/>
                <a:cs typeface="Segoe UI" pitchFamily="34" charset="0"/>
              </a:rPr>
              <a:t>, the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CIRTradeGothic-Light" charset="-120"/>
                <a:cs typeface="Segoe UI" pitchFamily="34" charset="0"/>
              </a:rPr>
              <a:t>labour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CIRTradeGothic-Light" charset="-120"/>
                <a:cs typeface="Segoe UI" pitchFamily="34" charset="0"/>
              </a:rPr>
              <a:t> is 25% of revenues and with hourly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CIRTradeGothic-Light" charset="-120"/>
                <a:cs typeface="Segoe UI" pitchFamily="34" charset="0"/>
              </a:rPr>
              <a:t>labour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CIRTradeGothic-Light" charset="-120"/>
                <a:cs typeface="Segoe UI" pitchFamily="34" charset="0"/>
              </a:rPr>
              <a:t> costs in Egypt 95% lower than in Slovenia, this lead to cost saving of E￡85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CIRTradeGothic-Light" charset="-120"/>
                <a:cs typeface="Segoe UI" pitchFamily="34" charset="0"/>
              </a:rPr>
              <a:t> million/year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egoe UI" pitchFamily="34" charset="0"/>
              <a:ea typeface="CIRTradeGothic-Light" charset="-120"/>
              <a:cs typeface="Segoe U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CIRTradeGothic-Light" charset="-120"/>
                <a:cs typeface="Segoe UI" pitchFamily="34" charset="0"/>
              </a:rPr>
              <a:t>2- The growth of Wind Power generation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CIRTradeGothic-Light" charset="-120"/>
                <a:cs typeface="Segoe UI" pitchFamily="34" charset="0"/>
              </a:rPr>
              <a:t>in Egypt encourage SE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CIRTradeGothic-Light" charset="-120"/>
                <a:cs typeface="Segoe UI" pitchFamily="34" charset="0"/>
              </a:rPr>
              <a:t>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CIRTradeGothic-Light" charset="-120"/>
                <a:cs typeface="Segoe UI" pitchFamily="34" charset="0"/>
              </a:rPr>
              <a:t>to expand and they  acquired the Spanish wind turbine manufacturer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CIRTradeGothic-Light" charset="-120"/>
                <a:cs typeface="Segoe UI" pitchFamily="34" charset="0"/>
              </a:rPr>
              <a:t>MTorres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CIRTradeGothic-Light" charset="-120"/>
                <a:cs typeface="Segoe UI" pitchFamily="34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CIRTradeGothic-Light" charset="-120"/>
                <a:cs typeface="Segoe UI" pitchFamily="34" charset="0"/>
              </a:rPr>
              <a:t>Olvega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CIRTradeGothic-Light" charset="-120"/>
                <a:cs typeface="Segoe UI" pitchFamily="34" charset="0"/>
              </a:rPr>
              <a:t>  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CIRTradeGothic-Light" charset="-120"/>
                <a:cs typeface="Segoe UI" pitchFamily="34" charset="0"/>
              </a:rPr>
              <a:t>The size of components like blades and towers makes it difficult and expensive to ship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CIRTradeGothic-Light" charset="-120"/>
                <a:cs typeface="Segoe UI" pitchFamily="34" charset="0"/>
              </a:rPr>
              <a:t> a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CIRTradeGothic-Light" charset="-120"/>
                <a:cs typeface="Segoe UI" pitchFamily="34" charset="0"/>
              </a:rPr>
              <a:t>nd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CIRTradeGothic-Light" charset="-120"/>
                <a:cs typeface="Segoe UI" pitchFamily="34" charset="0"/>
              </a:rPr>
              <a:t>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CIRTradeGothic-Light" charset="-120"/>
                <a:cs typeface="Segoe UI" pitchFamily="34" charset="0"/>
              </a:rPr>
              <a:t>SE expects government to encourage local sourcing of components and export subsidies.</a:t>
            </a:r>
            <a:endParaRPr lang="en-US" sz="1600" dirty="0" smtClean="0">
              <a:solidFill>
                <a:schemeClr val="tx1"/>
              </a:solidFill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CIRTradeGothic-Light" charset="-120"/>
                <a:cs typeface="Segoe UI" pitchFamily="34" charset="0"/>
              </a:rPr>
              <a:t>Labor costs in Egypt are expected to make up for the difference in shipment as it represents up to 40%-50% of the cost of blades and 20% of the cost of wind towers.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678218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3176" y="2"/>
            <a:ext cx="9140824" cy="65509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108000" tIns="54000" rIns="108000" bIns="54000" numCol="1" spcCol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endParaRPr lang="en-US" sz="1800" b="1" dirty="0" smtClean="0">
              <a:solidFill>
                <a:schemeClr val="tx1"/>
              </a:solidFill>
            </a:endParaRPr>
          </a:p>
        </p:txBody>
      </p:sp>
      <p:graphicFrame>
        <p:nvGraphicFramePr>
          <p:cNvPr id="5" name="Object 4" hidden="1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302775748"/>
              </p:ext>
            </p:extLst>
          </p:nvPr>
        </p:nvGraphicFramePr>
        <p:xfrm>
          <a:off x="1589" y="1589"/>
          <a:ext cx="1587" cy="1587"/>
        </p:xfrm>
        <a:graphic>
          <a:graphicData uri="http://schemas.openxmlformats.org/presentationml/2006/ole">
            <p:oleObj spid="_x0000_s95234" name="think-cell Slide" r:id="rId3" imgW="360" imgH="360" progId="">
              <p:embed/>
            </p:oleObj>
          </a:graphicData>
        </a:graphic>
      </p:graphicFrame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0" y="3176"/>
            <a:ext cx="9144000" cy="883928"/>
          </a:xfrm>
        </p:spPr>
        <p:txBody>
          <a:bodyPr/>
          <a:lstStyle/>
          <a:p>
            <a:r>
              <a:rPr lang="de-DE" sz="2200" kern="1400" dirty="0" smtClean="0">
                <a:solidFill>
                  <a:srgbClr val="002060"/>
                </a:solidFill>
                <a:ea typeface="ＭＳ Ｐゴシック" charset="-128"/>
                <a:cs typeface="+mn-cs"/>
              </a:rPr>
              <a:t>National Drivers</a:t>
            </a:r>
            <a:br>
              <a:rPr lang="de-DE" sz="2200" kern="1400" dirty="0" smtClean="0">
                <a:solidFill>
                  <a:srgbClr val="002060"/>
                </a:solidFill>
                <a:ea typeface="ＭＳ Ｐゴシック" charset="-128"/>
                <a:cs typeface="+mn-cs"/>
              </a:rPr>
            </a:br>
            <a:r>
              <a:rPr lang="en-US" sz="1800" dirty="0" smtClean="0"/>
              <a:t>M</a:t>
            </a:r>
            <a:r>
              <a:rPr lang="en-US" sz="1800" dirty="0" smtClean="0"/>
              <a:t>ajor </a:t>
            </a:r>
            <a:r>
              <a:rPr lang="en-US" sz="1800" dirty="0" smtClean="0"/>
              <a:t>reason behind SE </a:t>
            </a:r>
            <a:r>
              <a:rPr lang="en-US" sz="1800" dirty="0" smtClean="0"/>
              <a:t>choices for </a:t>
            </a:r>
            <a:r>
              <a:rPr lang="en-US" sz="1800" dirty="0" smtClean="0"/>
              <a:t>countries to </a:t>
            </a:r>
            <a:r>
              <a:rPr lang="en-US" sz="1800" dirty="0" smtClean="0"/>
              <a:t>expand</a:t>
            </a:r>
            <a:endParaRPr lang="de-DE" sz="1800" kern="1400" dirty="0">
              <a:solidFill>
                <a:srgbClr val="002060"/>
              </a:solidFill>
              <a:ea typeface="ＭＳ Ｐゴシック" charset="-128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5785" y="1064526"/>
            <a:ext cx="8516203" cy="2031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200" dirty="0" smtClean="0">
              <a:solidFill>
                <a:schemeClr val="tx1"/>
              </a:solidFill>
            </a:endParaRPr>
          </a:p>
        </p:txBody>
      </p:sp>
      <p:sp>
        <p:nvSpPr>
          <p:cNvPr id="95235" name="Rectangle 3"/>
          <p:cNvSpPr>
            <a:spLocks noChangeArrowheads="1"/>
          </p:cNvSpPr>
          <p:nvPr/>
        </p:nvSpPr>
        <p:spPr bwMode="auto">
          <a:xfrm>
            <a:off x="204716" y="655094"/>
            <a:ext cx="8707272" cy="3873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CIRTradeGothic-Light" charset="-120"/>
                <a:cs typeface="Segoe UI" pitchFamily="34" charset="0"/>
              </a:rPr>
              <a:t>1-SE</a:t>
            </a:r>
            <a:r>
              <a:rPr kumimoji="0" lang="en-US" sz="1600" i="0" u="sng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CIRTradeGothic-Light" charset="-120"/>
                <a:cs typeface="Segoe UI" pitchFamily="34" charset="0"/>
              </a:rPr>
              <a:t> </a:t>
            </a:r>
            <a:r>
              <a:rPr kumimoji="0" lang="en-US" sz="160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CIRTradeGothic-Light" charset="-120"/>
                <a:cs typeface="Segoe UI" pitchFamily="34" charset="0"/>
              </a:rPr>
              <a:t>expand in the MEA </a:t>
            </a:r>
            <a:r>
              <a:rPr kumimoji="0" lang="en-US" sz="160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CIRTradeGothic-Light" charset="-120"/>
                <a:cs typeface="Segoe UI" pitchFamily="34" charset="0"/>
              </a:rPr>
              <a:t>where Expected economic growth along with limited available capacity support a strong potential for MEA’s electricity sector</a:t>
            </a:r>
            <a:r>
              <a:rPr kumimoji="0" lang="en-US" sz="1600" i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yriad Pro"/>
                <a:ea typeface="Calibri" pitchFamily="34" charset="0"/>
                <a:cs typeface="Myriad Pro Light"/>
              </a:rPr>
              <a:t> and for SE growth</a:t>
            </a:r>
            <a:r>
              <a:rPr lang="en-US" sz="1600" dirty="0" smtClean="0">
                <a:solidFill>
                  <a:schemeClr val="tx1"/>
                </a:solidFill>
                <a:cs typeface="Arial" pitchFamily="34" charset="0"/>
              </a:rPr>
              <a:t> </a:t>
            </a:r>
            <a:endParaRPr lang="en-US" sz="1600" dirty="0" smtClean="0">
              <a:solidFill>
                <a:schemeClr val="tx1"/>
              </a:solidFill>
              <a:cs typeface="Arial" pitchFamily="34" charset="0"/>
            </a:endParaRPr>
          </a:p>
          <a:p>
            <a:pPr algn="l" eaLnBrk="0" hangingPunct="0">
              <a:spcBef>
                <a:spcPct val="0"/>
              </a:spcBef>
              <a:buFontTx/>
              <a:buChar char="•"/>
            </a:pPr>
            <a:r>
              <a:rPr lang="en-US" sz="1600" dirty="0" smtClean="0">
                <a:solidFill>
                  <a:schemeClr val="tx1"/>
                </a:solidFill>
                <a:latin typeface="Segoe UI" pitchFamily="34" charset="0"/>
                <a:ea typeface="CIRTradeGothic-Light" charset="-120"/>
                <a:cs typeface="Segoe UI" pitchFamily="34" charset="0"/>
              </a:rPr>
              <a:t>It </a:t>
            </a:r>
            <a:r>
              <a:rPr lang="en-US" sz="1600" dirty="0" smtClean="0">
                <a:solidFill>
                  <a:schemeClr val="tx1"/>
                </a:solidFill>
                <a:latin typeface="Segoe UI" pitchFamily="34" charset="0"/>
                <a:ea typeface="CIRTradeGothic-Light" charset="-120"/>
                <a:cs typeface="Segoe UI" pitchFamily="34" charset="0"/>
              </a:rPr>
              <a:t>is expected that power capacity in the MENA will increase by 7.8% per year between 2013 and 2017 and that US$ 250 billion of investments </a:t>
            </a:r>
            <a:r>
              <a:rPr lang="en-US" sz="1600" dirty="0" smtClean="0">
                <a:solidFill>
                  <a:schemeClr val="tx1"/>
                </a:solidFill>
                <a:latin typeface="Segoe UI" pitchFamily="34" charset="0"/>
                <a:ea typeface="CIRTradeGothic-Light" charset="-120"/>
                <a:cs typeface="Segoe UI" pitchFamily="34" charset="0"/>
              </a:rPr>
              <a:t>to </a:t>
            </a:r>
            <a:r>
              <a:rPr lang="en-US" sz="1600" dirty="0" smtClean="0">
                <a:solidFill>
                  <a:schemeClr val="tx1"/>
                </a:solidFill>
                <a:latin typeface="Segoe UI" pitchFamily="34" charset="0"/>
                <a:ea typeface="CIRTradeGothic-Light" charset="-120"/>
                <a:cs typeface="Segoe UI" pitchFamily="34" charset="0"/>
              </a:rPr>
              <a:t>meet electricity demand </a:t>
            </a:r>
            <a:r>
              <a:rPr lang="en-US" sz="1600" dirty="0" smtClean="0">
                <a:solidFill>
                  <a:schemeClr val="tx1"/>
                </a:solidFill>
                <a:latin typeface="Segoe UI" pitchFamily="34" charset="0"/>
                <a:ea typeface="CIRTradeGothic-Light" charset="-120"/>
                <a:cs typeface="Segoe UI" pitchFamily="34" charset="0"/>
              </a:rPr>
              <a:t>growth</a:t>
            </a:r>
          </a:p>
          <a:p>
            <a:pPr algn="l" eaLnBrk="0" hangingPunct="0">
              <a:spcBef>
                <a:spcPct val="0"/>
              </a:spcBef>
              <a:buFontTx/>
              <a:buChar char="•"/>
            </a:pPr>
            <a:r>
              <a:rPr lang="en-US" sz="1600" dirty="0" smtClean="0">
                <a:solidFill>
                  <a:schemeClr val="tx1"/>
                </a:solidFill>
                <a:latin typeface="Segoe UI" pitchFamily="34" charset="0"/>
                <a:ea typeface="CIRTradeGothic-Light" charset="-120"/>
                <a:cs typeface="Segoe UI" pitchFamily="34" charset="0"/>
              </a:rPr>
              <a:t>SE take advantage from a sizable share of the region’s market ranging between 20% to 40% in each country as SE has established operations, depending on the competition level</a:t>
            </a:r>
            <a:r>
              <a:rPr lang="en-US" sz="1600" dirty="0" smtClean="0">
                <a:solidFill>
                  <a:schemeClr val="tx1"/>
                </a:solidFill>
                <a:latin typeface="Segoe UI" pitchFamily="34" charset="0"/>
                <a:ea typeface="CIRTradeGothic-Light" charset="-120"/>
                <a:cs typeface="Segoe UI" pitchFamily="34" charset="0"/>
              </a:rPr>
              <a:t>.</a:t>
            </a:r>
          </a:p>
          <a:p>
            <a:pPr algn="l" eaLnBrk="0" hangingPunct="0">
              <a:spcBef>
                <a:spcPct val="0"/>
              </a:spcBef>
            </a:pPr>
            <a:r>
              <a:rPr lang="en-US" sz="1600" u="sng" dirty="0" smtClean="0">
                <a:solidFill>
                  <a:schemeClr val="tx1"/>
                </a:solidFill>
                <a:latin typeface="Segoe UI" pitchFamily="34" charset="0"/>
                <a:ea typeface="CIRTradeGothic-Light" charset="-120"/>
                <a:cs typeface="Segoe UI" pitchFamily="34" charset="0"/>
              </a:rPr>
              <a:t>2-SE </a:t>
            </a:r>
            <a:r>
              <a:rPr lang="en-US" sz="1600" u="sng" dirty="0" smtClean="0">
                <a:solidFill>
                  <a:schemeClr val="tx1"/>
                </a:solidFill>
                <a:latin typeface="Segoe UI" pitchFamily="34" charset="0"/>
                <a:ea typeface="CIRTradeGothic-Light" charset="-120"/>
                <a:cs typeface="Segoe UI" pitchFamily="34" charset="0"/>
              </a:rPr>
              <a:t>focused on Sub-Saharan African countries </a:t>
            </a:r>
            <a:r>
              <a:rPr lang="en-US" sz="1600" dirty="0" smtClean="0">
                <a:solidFill>
                  <a:schemeClr val="tx1"/>
                </a:solidFill>
                <a:latin typeface="Segoe UI" pitchFamily="34" charset="0"/>
                <a:ea typeface="CIRTradeGothic-Light" charset="-120"/>
                <a:cs typeface="Segoe UI" pitchFamily="34" charset="0"/>
              </a:rPr>
              <a:t>with underdeveloped </a:t>
            </a:r>
            <a:r>
              <a:rPr lang="en-US" sz="1600" dirty="0" smtClean="0">
                <a:solidFill>
                  <a:schemeClr val="tx1"/>
                </a:solidFill>
                <a:latin typeface="Segoe UI" pitchFamily="34" charset="0"/>
                <a:ea typeface="CIRTradeGothic-Light" charset="-120"/>
                <a:cs typeface="Segoe UI" pitchFamily="34" charset="0"/>
              </a:rPr>
              <a:t>infrastructure and the reconstruction of countries emerging from unrest and </a:t>
            </a:r>
            <a:r>
              <a:rPr lang="en-US" sz="1600" dirty="0" smtClean="0">
                <a:solidFill>
                  <a:schemeClr val="tx1"/>
                </a:solidFill>
                <a:latin typeface="Segoe UI" pitchFamily="34" charset="0"/>
                <a:ea typeface="CIRTradeGothic-Light" charset="-120"/>
                <a:cs typeface="Segoe UI" pitchFamily="34" charset="0"/>
              </a:rPr>
              <a:t>the </a:t>
            </a:r>
            <a:r>
              <a:rPr lang="en-US" sz="1600" dirty="0" smtClean="0">
                <a:solidFill>
                  <a:schemeClr val="tx1"/>
                </a:solidFill>
                <a:latin typeface="Segoe UI" pitchFamily="34" charset="0"/>
                <a:ea typeface="CIRTradeGothic-Light" charset="-120"/>
                <a:cs typeface="Segoe UI" pitchFamily="34" charset="0"/>
              </a:rPr>
              <a:t>extremely weak electricity infrastructure and a rising pressure from economic </a:t>
            </a:r>
            <a:r>
              <a:rPr lang="en-US" sz="1600" dirty="0" smtClean="0">
                <a:solidFill>
                  <a:schemeClr val="tx1"/>
                </a:solidFill>
                <a:latin typeface="Segoe UI" pitchFamily="34" charset="0"/>
                <a:ea typeface="CIRTradeGothic-Light" charset="-120"/>
                <a:cs typeface="Segoe UI" pitchFamily="34" charset="0"/>
              </a:rPr>
              <a:t>growth</a:t>
            </a:r>
          </a:p>
          <a:p>
            <a:pPr algn="l" eaLnBrk="0" hangingPunct="0">
              <a:spcBef>
                <a:spcPct val="0"/>
              </a:spcBef>
            </a:pPr>
            <a:endParaRPr lang="en-US" sz="1600" dirty="0" smtClean="0">
              <a:solidFill>
                <a:schemeClr val="tx1"/>
              </a:solidFill>
              <a:latin typeface="Segoe UI" pitchFamily="34" charset="0"/>
              <a:ea typeface="CIRTradeGothic-Light" charset="-120"/>
              <a:cs typeface="Segoe UI" pitchFamily="34" charset="0"/>
            </a:endParaRPr>
          </a:p>
          <a:p>
            <a:pPr algn="l" eaLnBrk="0" hangingPunct="0">
              <a:spcBef>
                <a:spcPct val="0"/>
              </a:spcBef>
            </a:pPr>
            <a:endParaRPr lang="en-US" sz="1600" dirty="0" smtClean="0">
              <a:solidFill>
                <a:schemeClr val="tx1"/>
              </a:solidFill>
              <a:latin typeface="Segoe UI" pitchFamily="34" charset="0"/>
              <a:ea typeface="CIRTradeGothic-Light" charset="-120"/>
              <a:cs typeface="Segoe UI" pitchFamily="34" charset="0"/>
            </a:endParaRPr>
          </a:p>
          <a:p>
            <a:pPr algn="l" eaLnBrk="0" hangingPunct="0">
              <a:spcBef>
                <a:spcPct val="0"/>
              </a:spcBef>
            </a:pPr>
            <a:endParaRPr lang="en-US" sz="1600" dirty="0" smtClean="0">
              <a:solidFill>
                <a:schemeClr val="tx1"/>
              </a:solidFill>
              <a:latin typeface="Segoe UI" pitchFamily="34" charset="0"/>
              <a:ea typeface="CIRTradeGothic-Light" charset="-120"/>
              <a:cs typeface="Segoe UI" pitchFamily="34" charset="0"/>
            </a:endParaRPr>
          </a:p>
          <a:p>
            <a:pPr algn="l" eaLnBrk="0" hangingPunct="0">
              <a:spcBef>
                <a:spcPct val="0"/>
              </a:spcBef>
            </a:pPr>
            <a:endParaRPr lang="en-US" sz="1600" dirty="0" smtClean="0">
              <a:solidFill>
                <a:schemeClr val="tx1"/>
              </a:solidFill>
              <a:latin typeface="Segoe UI" pitchFamily="34" charset="0"/>
              <a:ea typeface="CIRTradeGothic-Light" charset="-120"/>
              <a:cs typeface="Segoe UI" pitchFamily="34" charset="0"/>
            </a:endParaRPr>
          </a:p>
          <a:p>
            <a:pPr algn="l" eaLnBrk="0" hangingPunct="0">
              <a:spcBef>
                <a:spcPct val="0"/>
              </a:spcBef>
            </a:pPr>
            <a:endParaRPr lang="en-US" sz="1600" dirty="0" smtClean="0">
              <a:solidFill>
                <a:schemeClr val="tx1"/>
              </a:solidFill>
              <a:latin typeface="Segoe UI" pitchFamily="34" charset="0"/>
              <a:ea typeface="CIRTradeGothic-Light" charset="-120"/>
              <a:cs typeface="Segoe U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76" y="3057098"/>
            <a:ext cx="9140823" cy="3800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405525862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3176" y="0"/>
            <a:ext cx="9140824" cy="126841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108000" tIns="54000" rIns="108000" bIns="54000" numCol="1" spcCol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endParaRPr lang="en-US" sz="1800" b="1" dirty="0" smtClean="0">
              <a:solidFill>
                <a:schemeClr val="tx1"/>
              </a:solidFill>
            </a:endParaRPr>
          </a:p>
        </p:txBody>
      </p:sp>
      <p:graphicFrame>
        <p:nvGraphicFramePr>
          <p:cNvPr id="5" name="Object 4" hidden="1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302775748"/>
              </p:ext>
            </p:extLst>
          </p:nvPr>
        </p:nvGraphicFramePr>
        <p:xfrm>
          <a:off x="1589" y="1589"/>
          <a:ext cx="1587" cy="1587"/>
        </p:xfrm>
        <a:graphic>
          <a:graphicData uri="http://schemas.openxmlformats.org/presentationml/2006/ole">
            <p:oleObj spid="_x0000_s96258" name="think-cell Slide" r:id="rId3" imgW="360" imgH="360" progId="">
              <p:embed/>
            </p:oleObj>
          </a:graphicData>
        </a:graphic>
      </p:graphicFrame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sz="4000" kern="1400" dirty="0">
              <a:solidFill>
                <a:srgbClr val="002060"/>
              </a:solidFill>
              <a:ea typeface="ＭＳ Ｐゴシック" charset="-128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 flipH="1">
            <a:off x="3176" y="1268414"/>
            <a:ext cx="9140824" cy="55895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2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8940443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CUSTOMER" val="Siemens_I_2013"/>
  <p:tag name="CDT_CUSTOMER_NAME" val="Siemens AG, Industry Sector"/>
  <p:tag name="CDT_VERSION" val="4.1.2.0"/>
  <p:tag name="CDT_CREATORVERSION" val="4.1.2.0"/>
  <p:tag name="CDT_TEMPLATEVERSION" val="2.0.0"/>
  <p:tag name="CDT_LANGUAGE" val="1033"/>
  <p:tag name="CDT_FONTSET" val="Arial"/>
  <p:tag name="EE4P_STYLE" val="Siemens 4:3"/>
  <p:tag name="THINKCELLPRESENTATIONDONOTDELETE" val="&lt;?xml version=&quot;1.0&quot; encoding=&quot;UTF-16&quot; standalone=&quot;yes&quot;?&gt;&#10;&lt;root reqver=&quot;21047&quot;&gt;&lt;version val=&quot;22254&quot;/&gt;&lt;CPresentation id=&quot;1&quot;&gt;&lt;m_precDefaultNumber/&gt;&lt;m_precDefaultPercent/&gt;&lt;m_precDefaultDate/&gt;&lt;m_precDefaultYear/&gt;&lt;m_precDefaultQuarter&gt;&lt;m_strFormatTime&gt;Q%5&lt;/m_strFormatTime&gt;&lt;/m_precDefaultQuarter&gt;&lt;m_precDefaultMonth/&gt;&lt;m_precDefaultWeek&gt;&lt;m_strFormatTime&gt;%4&lt;/m_strFormatTime&gt;&lt;/m_precDefaultWeek&gt;&lt;m_precDefaultDay&gt;&lt;m_strFormatTime&gt;%#d&lt;/m_strFormatTime&gt;&lt;/m_precDefaultDay&gt;&lt;m_mruColor&gt;&lt;m_vecMRU length=&quot;0&quot;/&gt;&lt;/m_mruColor&gt;&lt;/CPresentation&gt;&lt;/root&gt;"/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9:0-0-540-720"/>
  <p:tag name="CDT_MASTERSHAPE2" val="12:0-0-540-720"/>
  <p:tag name="CDT_MASTERSHAPE3" val="57350:186,798-19,75-148,1732-700,25"/>
  <p:tag name="CDT_MASTERSHAPE4" val="11:0-42,5-76,20732-136,063"/>
  <p:tag name="CDT_MASTERSHAPE5" val="16:0-360-0,1250394-0,1250394"/>
  <p:tag name="CDT_MASTERSHAPE6" val="14:485,5-0-34-720"/>
  <p:tag name="CDT_MASTERSHAPE7" val="15:485,5-484,75-34-235,25"/>
  <p:tag name="CDT_MASTERSHAPE8" val="57351:304-19,75-30,95134-700,25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42,5"/>
  <p:tag name="CDT_PROT_WIDTH" val="317,5"/>
  <p:tag name="CDT_PROT_HEIGHT" val="374,25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371,375"/>
  <p:tag name="CDT_PROT_WIDTH" val="317,5"/>
  <p:tag name="CDT_PROT_HEIGHT" val="374,25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01"/>
  <p:tag name="CDT_PROT_LEFT" val="42,5"/>
  <p:tag name="CDT_PROT_WIDTH" val="646,3751"/>
  <p:tag name="CDT_PROT_HEIGHT" val="181,375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304"/>
  <p:tag name="CDT_PROT_LEFT" val="42,5"/>
  <p:tag name="CDT_PROT_WIDTH" val="646,3751"/>
  <p:tag name="CDT_PROT_HEIGHT" val="181,5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42,5"/>
  <p:tag name="CDT_PROT_WIDTH" val="204,0945"/>
  <p:tag name="CDT_PROT_HEIGHT" val="374,2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57359:0-0-326,75-720"/>
  <p:tag name="CDT_MASTERSHAPE2" val="57350:326,7501-19,75-116,9738-700,25"/>
  <p:tag name="CDT_MASTERSHAPE3" val="57351:295,7987-19,75-30,95134-700,25"/>
  <p:tag name="CDT_MASTERSHAPE4" val="8:0-575,5-63,37504-113,375"/>
  <p:tag name="CDT_MASTERSHAPE5" val="9:0-360-0,1250394-0,1250394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257,9528"/>
  <p:tag name="CDT_PROT_WIDTH" val="215,4222"/>
  <p:tag name="CDT_PROT_HEIGHT" val="374,25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484,75"/>
  <p:tag name="CDT_PROT_WIDTH" val="204,125"/>
  <p:tag name="CDT_PROT_HEIGHT" val="374,25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01"/>
  <p:tag name="CDT_PROT_LEFT" val="42,5"/>
  <p:tag name="CDT_PROT_WIDTH" val="317,5"/>
  <p:tag name="CDT_PROT_HEIGHT" val="181,375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371,375"/>
  <p:tag name="CDT_PROT_WIDTH" val="317,5"/>
  <p:tag name="CDT_PROT_HEIGHT" val="181,375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304"/>
  <p:tag name="CDT_PROT_LEFT" val="42,5"/>
  <p:tag name="CDT_PROT_WIDTH" val="317,5"/>
  <p:tag name="CDT_PROT_HEIGHT" val="181,5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304"/>
  <p:tag name="CDT_PROT_LEFT" val="371,375"/>
  <p:tag name="CDT_PROT_WIDTH" val="317,5"/>
  <p:tag name="CDT_PROT_HEIGHT" val="181,5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8:0-0-406,5005-720"/>
  <p:tag name="CDT_MASTERSHAPE2" val="57350:289,5268-19,75-116,9738-700,25"/>
  <p:tag name="CDT_MASTERSHAPE3" val="57351:406,5005-19,75-30,95134-700,25"/>
  <p:tag name="CDT_MASTERSHAPE4" val="12:0-575,5-63,37504-113,375"/>
  <p:tag name="CDT_MASTERSHAPE5" val="9:0-360-0,1250394-0,1250394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3"/>
  <p:tag name="CDT_TARGETSHAPE_NEW" val="6"/>
  <p:tag name="CDT_PROT" val="2"/>
  <p:tag name="CDT_PROT_TOP" val="111,25"/>
  <p:tag name="CDT_PROT_LEFT" val="586,8279"/>
  <p:tag name="CDT_PROT_WIDTH" val="102,0471"/>
  <p:tag name="CDT_PROT_HEIGHT" val="374,25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42,5"/>
  <p:tag name="CDT_PROT_WIDTH" val="533"/>
  <p:tag name="CDT_PROT_HEIGHT" val="374,25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3"/>
  <p:tag name="CDT_TARGETSHAPE_NEW" val="6"/>
  <p:tag name="CDT_PROT" val="2"/>
  <p:tag name="CDT_PROT_TOP" val="111,25"/>
  <p:tag name="CDT_PROT_LEFT" val="586,8279"/>
  <p:tag name="CDT_PROT_WIDTH" val="102,0471"/>
  <p:tag name="CDT_PROT_HEIGHT" val="374,25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42,5"/>
  <p:tag name="CDT_PROT_WIDTH" val="260,6249"/>
  <p:tag name="CDT_PROT_HEIGHT" val="374,25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314,4999"/>
  <p:tag name="CDT_PROT_WIDTH" val="261,0001"/>
  <p:tag name="CDT_PROT_HEIGHT" val="374,25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3"/>
  <p:tag name="CDT_TARGETSHAPE_NEW" val="6"/>
  <p:tag name="CDT_PROT" val="2"/>
  <p:tag name="CDT_PROT_TOP" val="111,25"/>
  <p:tag name="CDT_PROT_LEFT" val="586,8279"/>
  <p:tag name="CDT_PROT_WIDTH" val="102,0471"/>
  <p:tag name="CDT_PROT_HEIGHT" val="374,2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3:111,25-371,3751-374,25-348,625"/>
  <p:tag name="CDT_MASTERSHAPE2" val="2:0-0-99,87504-720"/>
  <p:tag name="CDT_MASTERSHAPE3" val="11:111,25-0-374,25-360"/>
  <p:tag name="CDT_MASTERSHAPE4" val="13:111,25-371,3751-374,25-348,625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01"/>
  <p:tag name="CDT_PROT_LEFT" val="42,5"/>
  <p:tag name="CDT_PROT_WIDTH" val="533"/>
  <p:tag name="CDT_PROT_HEIGHT" val="181,375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304"/>
  <p:tag name="CDT_PROT_LEFT" val="42,5"/>
  <p:tag name="CDT_PROT_WIDTH" val="533"/>
  <p:tag name="CDT_PROT_HEIGHT" val="181,5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3"/>
  <p:tag name="CDT_TARGETSHAPE_NEW" val="6"/>
  <p:tag name="CDT_PROT" val="2"/>
  <p:tag name="CDT_PROT_TOP" val="111,25"/>
  <p:tag name="CDT_PROT_LEFT" val="586,8279"/>
  <p:tag name="CDT_PROT_WIDTH" val="102,0471"/>
  <p:tag name="CDT_PROT_HEIGHT" val="374,25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01"/>
  <p:tag name="CDT_PROT_LEFT" val="42,5"/>
  <p:tag name="CDT_PROT_WIDTH" val="260,6249"/>
  <p:tag name="CDT_PROT_HEIGHT" val="181,375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DELETE_ONEVENT_NEWPRES" val="False"/>
  <p:tag name="CDT_PROT" val="2"/>
  <p:tag name="CDT_PROT_TOP" val="111,2501"/>
  <p:tag name="CDT_PROT_LEFT" val="314,5"/>
  <p:tag name="CDT_PROT_WIDTH" val="261"/>
  <p:tag name="CDT_PROT_HEIGHT" val="181,375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DELETE_ONEVENT_NEWPRES" val="False"/>
  <p:tag name="CDT_PROT" val="2"/>
  <p:tag name="CDT_PROT_TOP" val="304"/>
  <p:tag name="CDT_PROT_LEFT" val="42,5"/>
  <p:tag name="CDT_PROT_WIDTH" val="260,6249"/>
  <p:tag name="CDT_PROT_HEIGHT" val="181,5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2:0-0-99,87504-720"/>
  <p:tag name="CDT_MASTERSHAPE2" val="13:111,25-42,5-374,25-317,5"/>
  <p:tag name="CDT_MASTERSHAPE3" val="5:111,25-371,3751-374,25-348,625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304"/>
  <p:tag name="CDT_PROT_LEFT" val="314,4999"/>
  <p:tag name="CDT_PROT_WIDTH" val="261,0001"/>
  <p:tag name="CDT_PROT_HEIGHT" val="181,5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3"/>
  <p:tag name="CDT_TARGETSHAPE_NEW" val="6"/>
  <p:tag name="CDT_PROT" val="2"/>
  <p:tag name="CDT_PROT_TOP" val="111,25"/>
  <p:tag name="CDT_PROT_LEFT" val="586,8279"/>
  <p:tag name="CDT_PROT_WIDTH" val="102,0471"/>
  <p:tag name="CDT_PROT_HEIGHT" val="374,25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21"/>
  <p:tag name="CDT_COLFF_NEW" val="21"/>
  <p:tag name="CDT_EXTCOL" val="True"/>
  <p:tag name="CDT_COLTX_NEW" val="22"/>
  <p:tag name="CDT_PROT" val="3"/>
  <p:tag name="CDT_PROT_TOP" val="111,25"/>
  <p:tag name="CDT_PROT_LEFT" val="371,3751"/>
  <p:tag name="CDT_PROT_WIDTH" val="348,625"/>
  <p:tag name="CDT_PROT_HEIGHT" val="374,25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AUTODIALOG" val="2"/>
  <p:tag name="CDT_TARGETSHAPE_NEW" val="13"/>
  <p:tag name="CDT_PROT" val="2"/>
  <p:tag name="CDT_PROT_TOP" val="111,25"/>
  <p:tag name="CDT_PROT_LEFT" val="0"/>
  <p:tag name="CDT_PROT_WIDTH" val="360"/>
  <p:tag name="CDT_PROT_HEIGHT" val="374,25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21"/>
  <p:tag name="CDT_COLFF_NEW" val="21"/>
  <p:tag name="CDT_EXTCOL" val="True"/>
  <p:tag name="CDT_COLTX_NEW" val="22"/>
  <p:tag name="CDT_TARGETSHAPE_NEW" val="20"/>
  <p:tag name="CDT_PROT" val="2"/>
  <p:tag name="CDT_PROT_TOP" val="111,25"/>
  <p:tag name="CDT_PROT_LEFT" val="371,3751"/>
  <p:tag name="CDT_PROT_WIDTH" val="348,625"/>
  <p:tag name="CDT_PROT_HEIGHT" val="374,25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DELETE_ONEVENT_NEWPRES" val="True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2:0-0-99,87504-720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42,5"/>
  <p:tag name="CDT_PROT_WIDTH" val="317,5"/>
  <p:tag name="CDT_PROT_HEIGHT" val="374,25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21"/>
  <p:tag name="CDT_COLFF_NEW" val="21"/>
  <p:tag name="CDT_EXTCOL" val="True"/>
  <p:tag name="CDT_COLTX_NEW" val="22"/>
  <p:tag name="CDT_PROT" val="2"/>
  <p:tag name="CDT_PROT_TOP" val="111,25"/>
  <p:tag name="CDT_PROT_LEFT" val="371,3751"/>
  <p:tag name="CDT_PROT_WIDTH" val="348,625"/>
  <p:tag name="CDT_PROT_HEIGHT" val="374,25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01"/>
  <p:tag name="CDT_PROT_LEFT" val="42,5"/>
  <p:tag name="CDT_PROT_WIDTH" val="646,3751"/>
  <p:tag name="CDT_PROT_HEIGHT" val="181,375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304"/>
  <p:tag name="CDT_PROT_LEFT" val="42,5"/>
  <p:tag name="CDT_PROT_WIDTH" val="646,3751"/>
  <p:tag name="CDT_PROT_HEIGHT" val="181,5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42,5"/>
  <p:tag name="CDT_PROT_WIDTH" val="204,0945"/>
  <p:tag name="CDT_PROT_HEIGHT" val="374,25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257,9528"/>
  <p:tag name="CDT_PROT_WIDTH" val="215,4222"/>
  <p:tag name="CDT_PROT_HEIGHT" val="374,2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2:0-0-99,87504-720"/>
  <p:tag name="CDT_MASTERSHAPE2" val="3:111,25-42,50008-374,25-646,3751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484,75"/>
  <p:tag name="CDT_PROT_WIDTH" val="204,125"/>
  <p:tag name="CDT_PROT_HEIGHT" val="374,25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3"/>
  <p:tag name="CDT_TARGETSHAPE_NEW" val="6"/>
  <p:tag name="CDT_PROT" val="2"/>
  <p:tag name="CDT_PROT_TOP" val="111,25"/>
  <p:tag name="CDT_PROT_LEFT" val="586,8279"/>
  <p:tag name="CDT_PROT_WIDTH" val="102,0471"/>
  <p:tag name="CDT_PROT_HEIGHT" val="374,25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42,5"/>
  <p:tag name="CDT_PROT_WIDTH" val="533"/>
  <p:tag name="CDT_PROT_HEIGHT" val="374,25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3"/>
  <p:tag name="CDT_TARGETSHAPE_NEW" val="6"/>
  <p:tag name="CDT_PROT" val="2"/>
  <p:tag name="CDT_PROT_TOP" val="111,25"/>
  <p:tag name="CDT_PROT_LEFT" val="586,8279"/>
  <p:tag name="CDT_PROT_WIDTH" val="102,0471"/>
  <p:tag name="CDT_PROT_HEIGHT" val="374,25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2:0-0-99,87504-720"/>
  <p:tag name="CDT_MASTERSHAPE2" val="3:111,25-42,5-374,25-533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42,5"/>
  <p:tag name="CDT_PROT_WIDTH" val="260,6249"/>
  <p:tag name="CDT_PROT_HEIGHT" val="374,25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314,4999"/>
  <p:tag name="CDT_PROT_WIDTH" val="261,0001"/>
  <p:tag name="CDT_PROT_HEIGHT" val="374,25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3"/>
  <p:tag name="CDT_TARGETSHAPE_NEW" val="6"/>
  <p:tag name="CDT_PROT" val="2"/>
  <p:tag name="CDT_PROT_TOP" val="111,25"/>
  <p:tag name="CDT_PROT_LEFT" val="586,8279"/>
  <p:tag name="CDT_PROT_WIDTH" val="102,0471"/>
  <p:tag name="CDT_PROT_HEIGHT" val="374,25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01"/>
  <p:tag name="CDT_PROT_LEFT" val="42,5"/>
  <p:tag name="CDT_PROT_WIDTH" val="533"/>
  <p:tag name="CDT_PROT_HEIGHT" val="181,375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304"/>
  <p:tag name="CDT_PROT_LEFT" val="42,5"/>
  <p:tag name="CDT_PROT_WIDTH" val="533"/>
  <p:tag name="CDT_PROT_HEIGHT" val="181,5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3"/>
  <p:tag name="CDT_TARGETSHAPE_NEW" val="6"/>
  <p:tag name="CDT_PROT" val="2"/>
  <p:tag name="CDT_PROT_TOP" val="111,25"/>
  <p:tag name="CDT_PROT_LEFT" val="586,8279"/>
  <p:tag name="CDT_PROT_WIDTH" val="102,0471"/>
  <p:tag name="CDT_PROT_HEIGHT" val="374,25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2:0-0-99,87504-720"/>
  <p:tag name="CDT_MASTERSHAPE2" val="3:111,25-42,5-374,25-317,5"/>
  <p:tag name="CDT_MASTERSHAPE3" val="4:111,25-371,375-374,25-317,5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01"/>
  <p:tag name="CDT_PROT_LEFT" val="42,5"/>
  <p:tag name="CDT_PROT_WIDTH" val="260,6249"/>
  <p:tag name="CDT_PROT_HEIGHT" val="181,375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DELETE_ONEVENT_NEWPRES" val="False"/>
  <p:tag name="CDT_PROT" val="2"/>
  <p:tag name="CDT_PROT_TOP" val="111,2501"/>
  <p:tag name="CDT_PROT_LEFT" val="314,5"/>
  <p:tag name="CDT_PROT_WIDTH" val="261"/>
  <p:tag name="CDT_PROT_HEIGHT" val="181,375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DELETE_ONEVENT_NEWPRES" val="False"/>
  <p:tag name="CDT_PROT" val="2"/>
  <p:tag name="CDT_PROT_TOP" val="304"/>
  <p:tag name="CDT_PROT_LEFT" val="42,5"/>
  <p:tag name="CDT_PROT_WIDTH" val="260,6249"/>
  <p:tag name="CDT_PROT_HEIGHT" val="181,5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304"/>
  <p:tag name="CDT_PROT_LEFT" val="314,4999"/>
  <p:tag name="CDT_PROT_WIDTH" val="261,0001"/>
  <p:tag name="CDT_PROT_HEIGHT" val="181,5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3"/>
  <p:tag name="CDT_TARGETSHAPE_NEW" val="6"/>
  <p:tag name="CDT_PROT" val="2"/>
  <p:tag name="CDT_PROT_TOP" val="111,25"/>
  <p:tag name="CDT_PROT_LEFT" val="586,8279"/>
  <p:tag name="CDT_PROT_WIDTH" val="102,0471"/>
  <p:tag name="CDT_PROT_HEIGHT" val="374,25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INTERSECT_SLIDE" val="False"/>
  <p:tag name="CDT_NAVBARONTHISSLIDE" val="True"/>
  <p:tag name="CDT_DESIGNS_NAME" val="Siemens 2013 – 4:3"/>
  <p:tag name="CDT_MASTERS_NAME" val="Title (big bar down)"/>
  <p:tag name="CDT_LAYOUT_TYPE" val="1"/>
  <p:tag name="CDT_ORIGINAL_DESIGNS_NAME" val="Siemens 2013 – 4:3"/>
  <p:tag name="CDT_ORIGINAL_MASTERS_NAME" val="Title (big bar down)"/>
  <p:tag name="CDT_ORIGINAL_LAYOUT_TYPE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2:0-0-99,87504-720"/>
  <p:tag name="CDT_MASTERSHAPE2" val="3:111,2501-42,5-181,375-646,3751"/>
  <p:tag name="CDT_MASTERSHAPE3" val="13:304-42,5-181,5-646,375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PROT" val="3"/>
  <p:tag name="CDT_PROT_TOP" val="0"/>
  <p:tag name="CDT_PROT_LEFT" val="0"/>
  <p:tag name="CDT_PROT_WIDTH" val="720"/>
  <p:tag name="CDT_PROT_HEIGHT" val="99,87504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2:0-0-99,87504-720"/>
  <p:tag name="CDT_MASTERSHAPE2" val="3:111,25-42,5-374,25-204,0945"/>
  <p:tag name="CDT_MASTERSHAPE3" val="13:111,25-257,9528-374,25-215,4222"/>
  <p:tag name="CDT_MASTERSHAPE4" val="12:111,25-484,75-374,25-204,125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2:0-0-99,87504-720"/>
  <p:tag name="CDT_MASTERSHAPE2" val="3:111,2501-42,5-181,375-317,5"/>
  <p:tag name="CDT_MASTERSHAPE3" val="4:111,25-371,375-181,375-317,5"/>
  <p:tag name="CDT_MASTERSHAPE4" val="5:304-42,5-181,5-317,5"/>
  <p:tag name="CDT_MASTERSHAPE5" val="6:304-371,375-181,5-317,5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2:0-0-99,87504-720"/>
  <p:tag name="CDT_MASTERSHAPE2" val="4:111,25-586,8279-374,25-102,047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2:0-0-99,87504-720"/>
  <p:tag name="CDT_MASTERSHAPE2" val="3:111,25-42,5-374,25-533"/>
  <p:tag name="CDT_MASTERSHAPE3" val="5:111,25-586,8279-374,25-102,047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2:0-0-99,87504-720"/>
  <p:tag name="CDT_MASTERSHAPE2" val="3:111,25-42,5-374,25-260,6249"/>
  <p:tag name="CDT_MASTERSHAPE3" val="13:111,25-314,4999-374,25-261,0001"/>
  <p:tag name="CDT_MASTERSHAPE4" val="7:111,25-586,8279-374,25-102,047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2:0-0-99,87504-720"/>
  <p:tag name="CDT_MASTERSHAPE2" val="3:111,2501-42,5-181,375-533"/>
  <p:tag name="CDT_MASTERSHAPE3" val="13:304-42,5-181,5-533"/>
  <p:tag name="CDT_MASTERSHAPE4" val="7:111,25-586,8279-374,25-102,047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2:0-0-99,87504-720"/>
  <p:tag name="CDT_MASTERSHAPE2" val="3:111,2501-42,5-181,375-260,6249"/>
  <p:tag name="CDT_MASTERSHAPE3" val="13:111,2501-314,5-181,375-261"/>
  <p:tag name="CDT_MASTERSHAPE4" val="12:304-42,5-181,5-260,6249"/>
  <p:tag name="CDT_MASTERSHAPE5" val="15:304-314,4999-181,5-261,0001"/>
  <p:tag name="CDT_MASTERSHAPE6" val="9:111,25-586,8279-374,25-102,047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7:0-0-99,87504-720"/>
  <p:tag name="CDT_MASTERSHAPE2" val="13:519,5906-0-20,40945-200,7495"/>
  <p:tag name="CDT_MASTERSHAPE3" val="9:485,5-0-34-720"/>
  <p:tag name="CDT_MASTERSHAPE4" val="3079:111,25-42,50008-374,25-646,3751"/>
  <p:tag name="CDT_MASTERSHAPE5" val="12:519,5906-0-20,40945-98,37409"/>
  <p:tag name="CDT_MASTERSHAPE6" val="14:519,5906-212,1243-20,40945-507,8756"/>
  <p:tag name="CDT_MASTERSHAPE7" val="11:0-575,5001-63,50016-113,375"/>
  <p:tag name="CDT_MASTERSHAPE8" val="3078:0-0-99,87504-720"/>
  <p:tag name="CDT_MASTERSHAPE9" val="31:0-360-0,1250394-0,1250394"/>
  <p:tag name="CDT_MASTERSHAPE10" val="2:0-0-0-0"/>
  <p:tag name="CDT_MASTERSHAPE11" val="3:0-0-0-0"/>
  <p:tag name="CDT_MASTERSHAPE12" val="4:0-0-0-0"/>
  <p:tag name="CDT_MASTERSHAPE13" val="5:0-0-0-0"/>
  <p:tag name="CDT_MASTERSHAPE14" val="6:0-0-0-0"/>
  <p:tag name="CDT_MASTERSHAPE15" val="8:0-0-0-0"/>
  <p:tag name="CDT_MASTERSHAPE16" val="10:0-0-0-0"/>
  <p:tag name="CDT_MASTERSHAPE17" val="15:0-0-0-0"/>
  <p:tag name="CDT_MASTERSHAPE18" val="16:0-0-0-0"/>
  <p:tag name="CDT_MASTERSHAPE19" val="17:0-0-0-0"/>
  <p:tag name="CDT_MASTERSHAPE20" val="18:0-0-0-0"/>
  <p:tag name="CDT_MASTERSHAPE21" val="19:0-0-0-0"/>
  <p:tag name="CDT_MASTERSHAPE22" val="20:0-0-0-0"/>
  <p:tag name="CDT_MASTERSHAPE23" val="21:0-0-0-0"/>
  <p:tag name="CDT_MASTERSHAPE24" val="22:0-0-0-0"/>
  <p:tag name="CDT_MASTERSHAPE25" val="23:0-0-0-0"/>
  <p:tag name="CDT_MASTERSHAPE26" val="24:0-0-0-0"/>
  <p:tag name="CDT_MASTERSHAPE27" val="25:0-0-0-0"/>
  <p:tag name="CDT_MASTERSHAPE28" val="26:0-0-0-0"/>
  <p:tag name="CDT_MASTERSHAPE29" val="27:0-0-0-0"/>
  <p:tag name="CDT_MASTERSHAPE30" val="28:0-0-0-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bFgJBwQkEKzIZqt5um7VQ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XaOiHVhIEKg5.vVrGGddg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PROT" val="2"/>
  <p:tag name="CDT_PROT_TOP" val="111,25"/>
  <p:tag name="CDT_PROT_LEFT" val="42,50008"/>
  <p:tag name="CDT_PROT_WIDTH" val="646,3751"/>
  <p:tag name="CDT_PROT_HEIGHT" val="374,25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21"/>
  <p:tag name="CDT_EXTCOL" val="True"/>
  <p:tag name="CDT_COLFF_NEW" val="21"/>
  <p:tag name="CDT_PROT" val="3"/>
  <p:tag name="CDT_PROT_TOP" val="0"/>
  <p:tag name="CDT_PROT_LEFT" val="0"/>
  <p:tag name="CDT_PROT_WIDTH" val="720"/>
  <p:tag name="CDT_PROT_HEIGHT" val="326,7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DUMMYPICTURE" val="True"/>
  <p:tag name="CDT_AUTODIALOG" val="2"/>
  <p:tag name="CDT_FILLFIXED" val="True"/>
  <p:tag name="CDT_LINEFIXED" val="True"/>
  <p:tag name="CDT_FILLUNVISIBLE" val="False"/>
  <p:tag name="CDT_LINEUNVISIBLE" val="True"/>
  <p:tag name="CDT_TARGETSHAPE_NEW" val="14"/>
  <p:tag name="CDT_PROT" val="3"/>
  <p:tag name="CDT_PROT_TOP" val="0"/>
  <p:tag name="CDT_PROT_LEFT" val="0"/>
  <p:tag name="CDT_PROT_WIDTH" val="720"/>
  <p:tag name="CDT_PROT_HEIGHT" val="326,7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17"/>
  <p:tag name="CDT_COLFF_NEW" val="17"/>
  <p:tag name="CDT_EXTCOL" val="True"/>
  <p:tag name="CDT_COLTX_NEW" val="18"/>
  <p:tag name="CDT_TARGETSHAPE_NEW" val="3"/>
  <p:tag name="CDT_PROT" val="5"/>
  <p:tag name="CDT_PROT_TOP" val="326,7"/>
  <p:tag name="CDT_PROT_LEFT" val="19,75"/>
  <p:tag name="CDT_PROT_WIDTH" val="700,25"/>
  <p:tag name="CDT_PROT_HEIGHT" val="116,9738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DELETE_ONEVENT_NEWPRES" val="True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19"/>
  <p:tag name="CDT_COLFF_NEW" val="19"/>
  <p:tag name="CDT_EXTCOL" val="True"/>
  <p:tag name="CDT_COLTX_NEW" val="20"/>
  <p:tag name="CDT_PROT" val="2"/>
  <p:tag name="CDT_PROT_TOP" val="295,7487"/>
  <p:tag name="CDT_PROT_LEFT" val="19,75"/>
  <p:tag name="CDT_PROT_WIDTH" val="700,25"/>
  <p:tag name="CDT_PROT_HEIGHT" val="30,95134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PROT" val="3"/>
  <p:tag name="CDT_PROT_TOP" val="0"/>
  <p:tag name="CDT_PROT_LEFT" val="42,5"/>
  <p:tag name="CDT_PROT_WIDTH" val="136,063"/>
  <p:tag name="CDT_PROT_HEIGHT" val="76,20732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1"/>
  <p:tag name="CDT_EXTCOL" val="True"/>
  <p:tag name="CDT_COLTX_NEW" val="25"/>
  <p:tag name="CDT_TARGETSHAPE_NEW" val="4"/>
  <p:tag name="CDT_PROT" val="3"/>
  <p:tag name="CDT_PROT_TOP" val="485,5"/>
  <p:tag name="CDT_PROT_LEFT" val="484,75"/>
  <p:tag name="CDT_PROT_WIDTH" val="235,25"/>
  <p:tag name="CDT_PROT_HEIGHT" val="34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AUTODIALOG" val="1"/>
  <p:tag name="CDT_FILLFIXED" val="True"/>
  <p:tag name="CDT_LINEFIXED" val="True"/>
  <p:tag name="CDT_FILLUNVISIBLE" val="True"/>
  <p:tag name="CDT_LINEUNVISIBLE" val="True"/>
  <p:tag name="CDT_EXTCOL" val="True"/>
  <p:tag name="CDT_COLTX_NEW" val="26"/>
  <p:tag name="CDT_TARGETSHAPE_NEW" val="2"/>
  <p:tag name="CDT_PROT" val="3"/>
  <p:tag name="CDT_PROT_TOP" val="0"/>
  <p:tag name="CDT_PROT_LEFT" val="360"/>
  <p:tag name="CDT_PROT_WIDTH" val="0,1250394"/>
  <p:tag name="CDT_PROT_HEIGHT" val="0,1250394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21"/>
  <p:tag name="CDT_EXTCOL" val="True"/>
  <p:tag name="CDT_COLFF_NEW" val="21"/>
  <p:tag name="CDT_PROT" val="3"/>
  <p:tag name="CDT_PROT_TOP" val="0"/>
  <p:tag name="CDT_PROT_LEFT" val="0"/>
  <p:tag name="CDT_PROT_WIDTH" val="720"/>
  <p:tag name="CDT_PROT_HEIGHT" val="406,0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PROT" val="3"/>
  <p:tag name="CDT_PROT_TOP" val="0"/>
  <p:tag name="CDT_PROT_LEFT" val="575,5001"/>
  <p:tag name="CDT_PROT_WIDTH" val="113,375"/>
  <p:tag name="CDT_PROT_HEIGHT" val="63,50016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DUMMYPICTURE" val="True"/>
  <p:tag name="CDT_AUTODIALOG" val="2"/>
  <p:tag name="CDT_FILLFIXED" val="True"/>
  <p:tag name="CDT_LINEFIXED" val="True"/>
  <p:tag name="CDT_FILLUNVISIBLE" val="False"/>
  <p:tag name="CDT_LINEUNVISIBLE" val="True"/>
  <p:tag name="CDT_TARGETSHAPE_NEW" val="14"/>
  <p:tag name="CDT_PROT" val="3"/>
  <p:tag name="CDT_PROT_TOP" val="0"/>
  <p:tag name="CDT_PROT_LEFT" val="0"/>
  <p:tag name="CDT_PROT_WIDTH" val="720"/>
  <p:tag name="CDT_PROT_HEIGHT" val="406,08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19"/>
  <p:tag name="CDT_COLFF_NEW" val="19"/>
  <p:tag name="CDT_EXTCOL" val="True"/>
  <p:tag name="CDT_COLTX_NEW" val="20"/>
  <p:tag name="CDT_TARGETSHAPE_NEW" val="3"/>
  <p:tag name="CDT_PROT" val="4"/>
  <p:tag name="CDT_PROT_TOP" val="289,1062"/>
  <p:tag name="CDT_PROT_LEFT" val="19,75"/>
  <p:tag name="CDT_PROT_WIDTH" val="700,25"/>
  <p:tag name="CDT_PROT_HEIGHT" val="116,9738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17"/>
  <p:tag name="CDT_COLFF_NEW" val="17"/>
  <p:tag name="CDT_EXTCOL" val="True"/>
  <p:tag name="CDT_COLTX_NEW" val="18"/>
  <p:tag name="CDT_PROT" val="2"/>
  <p:tag name="CDT_PROT_TOP" val="406,08"/>
  <p:tag name="CDT_PROT_LEFT" val="19,75"/>
  <p:tag name="CDT_PROT_WIDTH" val="700,25"/>
  <p:tag name="CDT_PROT_HEIGHT" val="30,95134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AUTODIALOG" val="1"/>
  <p:tag name="CDT_FILLFIXED" val="True"/>
  <p:tag name="CDT_LINEFIXED" val="True"/>
  <p:tag name="CDT_FILLUNVISIBLE" val="True"/>
  <p:tag name="CDT_LINEUNVISIBLE" val="True"/>
  <p:tag name="CDT_EXTCOL" val="True"/>
  <p:tag name="CDT_COLTX_NEW" val="26"/>
  <p:tag name="CDT_TARGETSHAPE_NEW" val="2"/>
  <p:tag name="CDT_PROT" val="3"/>
  <p:tag name="CDT_PROT_TOP" val="0"/>
  <p:tag name="CDT_PROT_LEFT" val="360"/>
  <p:tag name="CDT_PROT_WIDTH" val="0,1250394"/>
  <p:tag name="CDT_PROT_HEIGHT" val="0,1250394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21"/>
  <p:tag name="CDT_EXTCOL" val="True"/>
  <p:tag name="CDT_COLFF_NEW" val="21"/>
  <p:tag name="CDT_PROT" val="3"/>
  <p:tag name="CDT_PROT_TOP" val="0"/>
  <p:tag name="CDT_PROT_LEFT" val="0"/>
  <p:tag name="CDT_PROT_WIDTH" val="720"/>
  <p:tag name="CDT_PROT_HEIGHT" val="406,08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DUMMYPICTURE" val="True"/>
  <p:tag name="CDT_AUTODIALOG" val="2"/>
  <p:tag name="CDT_FILLFIXED" val="True"/>
  <p:tag name="CDT_LINEFIXED" val="True"/>
  <p:tag name="CDT_FILLUNVISIBLE" val="False"/>
  <p:tag name="CDT_LINEUNVISIBLE" val="True"/>
  <p:tag name="CDT_TARGETSHAPE_NEW" val="14"/>
  <p:tag name="CDT_PROT" val="3"/>
  <p:tag name="CDT_PROT_TOP" val="0"/>
  <p:tag name="CDT_PROT_LEFT" val="0"/>
  <p:tag name="CDT_PROT_WIDTH" val="720"/>
  <p:tag name="CDT_PROT_HEIGHT" val="406,08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19"/>
  <p:tag name="CDT_COLFF_NEW" val="19"/>
  <p:tag name="CDT_EXTCOL" val="True"/>
  <p:tag name="CDT_COLTX_NEW" val="20"/>
  <p:tag name="CDT_TARGETSHAPE_NEW" val="3"/>
  <p:tag name="CDT_PROT" val="4"/>
  <p:tag name="CDT_PROT_TOP" val="289,1062"/>
  <p:tag name="CDT_PROT_LEFT" val="19,75"/>
  <p:tag name="CDT_PROT_WIDTH" val="700,25"/>
  <p:tag name="CDT_PROT_HEIGHT" val="116,9738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17"/>
  <p:tag name="CDT_COLFF_NEW" val="17"/>
  <p:tag name="CDT_EXTCOL" val="True"/>
  <p:tag name="CDT_COLTX_NEW" val="18"/>
  <p:tag name="CDT_PROT" val="2"/>
  <p:tag name="CDT_PROT_TOP" val="406,08"/>
  <p:tag name="CDT_PROT_LEFT" val="19,75"/>
  <p:tag name="CDT_PROT_WIDTH" val="700,25"/>
  <p:tag name="CDT_PROT_HEIGHT" val="30,95134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PROT" val="3"/>
  <p:tag name="CDT_PROT_TOP" val="0"/>
  <p:tag name="CDT_PROT_LEFT" val="42,5"/>
  <p:tag name="CDT_PROT_WIDTH" val="136,063"/>
  <p:tag name="CDT_PROT_HEIGHT" val="76,20732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AUTODIALOG" val="1"/>
  <p:tag name="CDT_FILLFIXED" val="True"/>
  <p:tag name="CDT_LINEFIXED" val="True"/>
  <p:tag name="CDT_FILLUNVISIBLE" val="True"/>
  <p:tag name="CDT_LINEUNVISIBLE" val="True"/>
  <p:tag name="CDT_EXTCOL" val="True"/>
  <p:tag name="CDT_COLTX_NEW" val="26"/>
  <p:tag name="CDT_TARGETSHAPE_NEW" val="2"/>
  <p:tag name="CDT_PROT" val="3"/>
  <p:tag name="CDT_PROT_TOP" val="0"/>
  <p:tag name="CDT_PROT_LEFT" val="360"/>
  <p:tag name="CDT_PROT_WIDTH" val="0,1250394"/>
  <p:tag name="CDT_PROT_HEIGHT" val="0,125039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PROT" val="2"/>
  <p:tag name="CDT_PROT_TOP" val="0"/>
  <p:tag name="CDT_PROT_LEFT" val="0"/>
  <p:tag name="CDT_PROT_WIDTH" val="720"/>
  <p:tag name="CDT_PROT_HEIGHT" val="99,87504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1"/>
  <p:tag name="CDT_EXTCOL" val="True"/>
  <p:tag name="CDT_COLTX_NEW" val="25"/>
  <p:tag name="CDT_TARGETSHAPE_NEW" val="4"/>
  <p:tag name="CDT_PROT" val="3"/>
  <p:tag name="CDT_PROT_TOP" val="485,5"/>
  <p:tag name="CDT_PROT_LEFT" val="484,75"/>
  <p:tag name="CDT_PROT_WIDTH" val="235,25"/>
  <p:tag name="CDT_PROT_HEIGHT" val="34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21"/>
  <p:tag name="CDT_EXTCOL" val="True"/>
  <p:tag name="CDT_COLFF_NEW" val="21"/>
  <p:tag name="CDT_PROT" val="3"/>
  <p:tag name="CDT_PROT_TOP" val="0"/>
  <p:tag name="CDT_PROT_LEFT" val="0"/>
  <p:tag name="CDT_PROT_WIDTH" val="720"/>
  <p:tag name="CDT_PROT_HEIGHT" val="540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DUMMYPICTURE" val="True"/>
  <p:tag name="CDT_FILLUNVISIBLE" val="False"/>
  <p:tag name="CDT_LINEUNVISIBLE" val="True"/>
  <p:tag name="CDT_AUTODIALOG" val="2"/>
  <p:tag name="CDT_TARGETSHAPE_NEW" val="14"/>
  <p:tag name="CDT_PROT" val="3"/>
  <p:tag name="CDT_PROT_TOP" val="0"/>
  <p:tag name="CDT_PROT_LEFT" val="0"/>
  <p:tag name="CDT_PROT_WIDTH" val="720"/>
  <p:tag name="CDT_PROT_HEIGHT" val="540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DELETE_ONEVENT_NEWPRES" val="True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19"/>
  <p:tag name="CDT_COLFF_NEW" val="19"/>
  <p:tag name="CDT_EXTCOL" val="True"/>
  <p:tag name="CDT_COLTX_NEW" val="20"/>
  <p:tag name="CDT_TARGETSHAPE_NEW" val="3"/>
  <p:tag name="CDT_PROT" val="5"/>
  <p:tag name="CDT_PROT_TOP" val="190,6199"/>
  <p:tag name="CDT_PROT_LEFT" val="19,75"/>
  <p:tag name="CDT_PROT_WIDTH" val="700,25"/>
  <p:tag name="CDT_PROT_HEIGHT" val="148,1732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PROT" val="3"/>
  <p:tag name="CDT_PROT_TOP" val="0"/>
  <p:tag name="CDT_PROT_LEFT" val="42,5"/>
  <p:tag name="CDT_PROT_WIDTH" val="136,063"/>
  <p:tag name="CDT_PROT_HEIGHT" val="76,20732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AUTODIALOG" val="1"/>
  <p:tag name="CDT_FILLFIXED" val="True"/>
  <p:tag name="CDT_LINEFIXED" val="True"/>
  <p:tag name="CDT_FILLUNVISIBLE" val="True"/>
  <p:tag name="CDT_LINEUNVISIBLE" val="True"/>
  <p:tag name="CDT_EXTCOL" val="True"/>
  <p:tag name="CDT_COLTX_NEW" val="26"/>
  <p:tag name="CDT_TARGETSHAPE_NEW" val="2"/>
  <p:tag name="CDT_PROT" val="3"/>
  <p:tag name="CDT_PROT_TOP" val="0"/>
  <p:tag name="CDT_PROT_LEFT" val="360"/>
  <p:tag name="CDT_PROT_WIDTH" val="0,1250394"/>
  <p:tag name="CDT_PROT_HEIGHT" val="0,1250394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1"/>
  <p:tag name="CDT_EXTCOL" val="True"/>
  <p:tag name="CDT_COLTX_NEW" val="25"/>
  <p:tag name="CDT_TARGETSHAPE_NEW" val="4"/>
  <p:tag name="CDT_PROT" val="3"/>
  <p:tag name="CDT_PROT_TOP" val="485,5"/>
  <p:tag name="CDT_PROT_LEFT" val="484,75"/>
  <p:tag name="CDT_PROT_WIDTH" val="235,25"/>
  <p:tag name="CDT_PROT_HEIGHT" val="34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EXTCOL" val="True"/>
  <p:tag name="CDT_COLTX_NEW" val="20"/>
  <p:tag name="CDT_PROT" val="2"/>
  <p:tag name="CDT_PROT_TOP" val="190,62"/>
  <p:tag name="CDT_PROT_LEFT" val="19,75"/>
  <p:tag name="CDT_PROT_WIDTH" val="700,25"/>
  <p:tag name="CDT_PROT_HEIGHT" val="30,9513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AUTODIALOG" val="1"/>
  <p:tag name="CDT_FILLFIXED" val="True"/>
  <p:tag name="CDT_LINEFIXED" val="True"/>
  <p:tag name="CDT_FILLUNVISIBLE" val="True"/>
  <p:tag name="CDT_LINEUNVISIBLE" val="True"/>
  <p:tag name="CDT_EXTCOL" val="True"/>
  <p:tag name="CDT_COLTX_NEW" val="26"/>
  <p:tag name="CDT_TARGETSHAPE_NEW" val="2"/>
  <p:tag name="CDT_PROT" val="3"/>
  <p:tag name="CDT_PROT_TOP" val="0"/>
  <p:tag name="CDT_PROT_LEFT" val="360"/>
  <p:tag name="CDT_PROT_WIDTH" val="0,1250394"/>
  <p:tag name="CDT_PROT_HEIGHT" val="0,1250394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21"/>
  <p:tag name="CDT_EXTCOL" val="True"/>
  <p:tag name="CDT_COLFF_NEW" val="21"/>
  <p:tag name="CDT_PROT" val="3"/>
  <p:tag name="CDT_PROT_TOP" val="0"/>
  <p:tag name="CDT_PROT_LEFT" val="0"/>
  <p:tag name="CDT_PROT_WIDTH" val="720"/>
  <p:tag name="CDT_PROT_HEIGHT" val="540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DUMMYPICTURE" val="True"/>
  <p:tag name="CDT_FILLUNVISIBLE" val="False"/>
  <p:tag name="CDT_LINEUNVISIBLE" val="True"/>
  <p:tag name="CDT_AUTODIALOG" val="2"/>
  <p:tag name="CDT_TARGETSHAPE_NEW" val="14"/>
  <p:tag name="CDT_PROT" val="3"/>
  <p:tag name="CDT_PROT_TOP" val="0"/>
  <p:tag name="CDT_PROT_LEFT" val="0"/>
  <p:tag name="CDT_PROT_WIDTH" val="720"/>
  <p:tag name="CDT_PROT_HEIGHT" val="540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DELETE_ONEVENT_NEWPRES" val="True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19"/>
  <p:tag name="CDT_COLFF_NEW" val="19"/>
  <p:tag name="CDT_EXTCOL" val="True"/>
  <p:tag name="CDT_COLTX_NEW" val="20"/>
  <p:tag name="CDT_TARGETSHAPE_NEW" val="3"/>
  <p:tag name="CDT_PROT" val="4"/>
  <p:tag name="CDT_PROT_TOP" val="186,798"/>
  <p:tag name="CDT_PROT_LEFT" val="19,75"/>
  <p:tag name="CDT_PROT_WIDTH" val="700,25"/>
  <p:tag name="CDT_PROT_HEIGHT" val="148,1732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PROT" val="3"/>
  <p:tag name="CDT_PROT_TOP" val="0"/>
  <p:tag name="CDT_PROT_LEFT" val="42,5"/>
  <p:tag name="CDT_PROT_WIDTH" val="136,063"/>
  <p:tag name="CDT_PROT_HEIGHT" val="76,20732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AUTODIALOG" val="1"/>
  <p:tag name="CDT_FILLFIXED" val="True"/>
  <p:tag name="CDT_LINEFIXED" val="True"/>
  <p:tag name="CDT_FILLUNVISIBLE" val="True"/>
  <p:tag name="CDT_LINEUNVISIBLE" val="True"/>
  <p:tag name="CDT_EXTCOL" val="True"/>
  <p:tag name="CDT_COLTX_NEW" val="26"/>
  <p:tag name="CDT_TARGETSHAPE_NEW" val="2"/>
  <p:tag name="CDT_PROT" val="3"/>
  <p:tag name="CDT_PROT_TOP" val="0"/>
  <p:tag name="CDT_PROT_LEFT" val="360"/>
  <p:tag name="CDT_PROT_WIDTH" val="0,1250394"/>
  <p:tag name="CDT_PROT_HEIGHT" val="0,1250394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1"/>
  <p:tag name="CDT_EXTCOL" val="True"/>
  <p:tag name="CDT_COLTX_NEW" val="25"/>
  <p:tag name="CDT_TARGETSHAPE_NEW" val="4"/>
  <p:tag name="CDT_PROT" val="3"/>
  <p:tag name="CDT_PROT_TOP" val="485,5"/>
  <p:tag name="CDT_PROT_LEFT" val="484,75"/>
  <p:tag name="CDT_PROT_WIDTH" val="235,25"/>
  <p:tag name="CDT_PROT_HEIGHT" val="34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EXTCOL" val="True"/>
  <p:tag name="CDT_COLTX_NEW" val="20"/>
  <p:tag name="CDT_PROT" val="2"/>
  <p:tag name="CDT_PROT_TOP" val="304"/>
  <p:tag name="CDT_PROT_LEFT" val="19,75"/>
  <p:tag name="CDT_PROT_WIDTH" val="700,25"/>
  <p:tag name="CDT_PROT_HEIGHT" val="30,95134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8:0-0-326,7-720"/>
  <p:tag name="CDT_MASTERSHAPE2" val="14:0-0-326,7-720"/>
  <p:tag name="CDT_MASTERSHAPE3" val="57350:326,7-19,75-116,9738-700,25"/>
  <p:tag name="CDT_MASTERSHAPE4" val="57351:295,7487-19,75-30,95134-700,25"/>
  <p:tag name="CDT_MASTERSHAPE5" val="11:0-42,5-76,20732-136,063"/>
  <p:tag name="CDT_MASTERSHAPE6" val="10:485,5-0-34-720"/>
  <p:tag name="CDT_MASTERSHAPE7" val="2:485,5-484,75-34-235,25"/>
  <p:tag name="CDT_MASTERSHAPE8" val="15:0-360-0,1250394-0,1250394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21"/>
  <p:tag name="CDT_EXTCOL" val="True"/>
  <p:tag name="CDT_COLFF_NEW" val="21"/>
  <p:tag name="CDT_PROT" val="3"/>
  <p:tag name="CDT_PROT_TOP" val="0"/>
  <p:tag name="CDT_PROT_LEFT" val="0"/>
  <p:tag name="CDT_PROT_WIDTH" val="720"/>
  <p:tag name="CDT_PROT_HEIGHT" val="326,75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17"/>
  <p:tag name="CDT_COLFF_NEW" val="17"/>
  <p:tag name="CDT_EXTCOL" val="True"/>
  <p:tag name="CDT_COLTX_NEW" val="18"/>
  <p:tag name="CDT_PROT" val="5"/>
  <p:tag name="CDT_PROT_TOP" val="326,7501"/>
  <p:tag name="CDT_PROT_LEFT" val="19,75"/>
  <p:tag name="CDT_PROT_WIDTH" val="700,25"/>
  <p:tag name="CDT_PROT_HEIGHT" val="116,9738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19"/>
  <p:tag name="CDT_COLFF_NEW" val="19"/>
  <p:tag name="CDT_EXTCOL" val="True"/>
  <p:tag name="CDT_COLTX_NEW" val="20"/>
  <p:tag name="CDT_PROT" val="2"/>
  <p:tag name="CDT_PROT_TOP" val="295,7987"/>
  <p:tag name="CDT_PROT_LEFT" val="19,75"/>
  <p:tag name="CDT_PROT_WIDTH" val="700,25"/>
  <p:tag name="CDT_PROT_HEIGHT" val="30,95134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PROT" val="3"/>
  <p:tag name="CDT_PROT_TOP" val="0"/>
  <p:tag name="CDT_PROT_LEFT" val="575,5"/>
  <p:tag name="CDT_PROT_WIDTH" val="113,375"/>
  <p:tag name="CDT_PROT_HEIGHT" val="63,37504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AUTODIALOG" val="1"/>
  <p:tag name="CDT_FILLFIXED" val="True"/>
  <p:tag name="CDT_LINEFIXED" val="True"/>
  <p:tag name="CDT_FILLUNVISIBLE" val="True"/>
  <p:tag name="CDT_LINEUNVISIBLE" val="True"/>
  <p:tag name="CDT_EXTCOL" val="True"/>
  <p:tag name="CDT_COLTX_NEW" val="26"/>
  <p:tag name="CDT_TARGETSHAPE_NEW" val="2"/>
  <p:tag name="CDT_PROT" val="3"/>
  <p:tag name="CDT_PROT_TOP" val="0"/>
  <p:tag name="CDT_PROT_LEFT" val="360"/>
  <p:tag name="CDT_PROT_WIDTH" val="0,1250394"/>
  <p:tag name="CDT_PROT_HEIGHT" val="0,1250394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21"/>
  <p:tag name="CDT_EXTCOL" val="True"/>
  <p:tag name="CDT_COLFF_NEW" val="21"/>
  <p:tag name="CDT_PROT" val="3"/>
  <p:tag name="CDT_PROT_TOP" val="0"/>
  <p:tag name="CDT_PROT_LEFT" val="0"/>
  <p:tag name="CDT_PROT_WIDTH" val="720"/>
  <p:tag name="CDT_PROT_HEIGHT" val="406,5005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19"/>
  <p:tag name="CDT_COLFF_NEW" val="19"/>
  <p:tag name="CDT_EXTCOL" val="True"/>
  <p:tag name="CDT_COLTX_NEW" val="20"/>
  <p:tag name="CDT_PROT" val="4"/>
  <p:tag name="CDT_PROT_TOP" val="289,5268"/>
  <p:tag name="CDT_PROT_LEFT" val="19,75"/>
  <p:tag name="CDT_PROT_WIDTH" val="700,25"/>
  <p:tag name="CDT_PROT_HEIGHT" val="116,9738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17"/>
  <p:tag name="CDT_COLFF_NEW" val="17"/>
  <p:tag name="CDT_EXTCOL" val="True"/>
  <p:tag name="CDT_COLTX_NEW" val="18"/>
  <p:tag name="CDT_PROT" val="2"/>
  <p:tag name="CDT_PROT_TOP" val="406,5005"/>
  <p:tag name="CDT_PROT_LEFT" val="19,75"/>
  <p:tag name="CDT_PROT_WIDTH" val="700,25"/>
  <p:tag name="CDT_PROT_HEIGHT" val="30,95134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PROT" val="3"/>
  <p:tag name="CDT_PROT_TOP" val="0"/>
  <p:tag name="CDT_PROT_LEFT" val="575,5"/>
  <p:tag name="CDT_PROT_WIDTH" val="113,375"/>
  <p:tag name="CDT_PROT_HEIGHT" val="63,3750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9:0-0-406,08-720"/>
  <p:tag name="CDT_MASTERSHAPE2" val="12:0-0-406,08-720"/>
  <p:tag name="CDT_MASTERSHAPE3" val="57350:289,1062-19,75-116,9738-700,25"/>
  <p:tag name="CDT_MASTERSHAPE4" val="57351:406,08-19,75-30,95134-700,25"/>
  <p:tag name="CDT_MASTERSHAPE5" val="11:0-42,5-76,20732-136,063"/>
  <p:tag name="CDT_MASTERSHAPE6" val="16:0-360-0,1250394-0,1250394"/>
  <p:tag name="CDT_MASTERSHAPE7" val="10:485,5-0-34-720"/>
  <p:tag name="CDT_MASTERSHAPE8" val="15:485,5-484,75-34-235,25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AUTODIALOG" val="1"/>
  <p:tag name="CDT_FILLFIXED" val="True"/>
  <p:tag name="CDT_LINEFIXED" val="True"/>
  <p:tag name="CDT_FILLUNVISIBLE" val="True"/>
  <p:tag name="CDT_LINEUNVISIBLE" val="True"/>
  <p:tag name="CDT_EXTCOL" val="True"/>
  <p:tag name="CDT_COLTX_NEW" val="26"/>
  <p:tag name="CDT_TARGETSHAPE_NEW" val="2"/>
  <p:tag name="CDT_PROT" val="3"/>
  <p:tag name="CDT_PROT_TOP" val="0"/>
  <p:tag name="CDT_PROT_LEFT" val="360"/>
  <p:tag name="CDT_PROT_WIDTH" val="0,1250394"/>
  <p:tag name="CDT_PROT_HEIGHT" val="0,1250394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21"/>
  <p:tag name="CDT_COLFF_NEW" val="21"/>
  <p:tag name="CDT_EXTCOL" val="True"/>
  <p:tag name="CDT_COLTX_NEW" val="22"/>
  <p:tag name="CDT_PROT" val="3"/>
  <p:tag name="CDT_PROT_TOP" val="111,25"/>
  <p:tag name="CDT_PROT_LEFT" val="371,3751"/>
  <p:tag name="CDT_PROT_WIDTH" val="348,625"/>
  <p:tag name="CDT_PROT_HEIGHT" val="374,25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AUTODIALOG" val="2"/>
  <p:tag name="CDT_TARGETSHAPE_NEW" val="13"/>
  <p:tag name="CDT_PROT" val="2"/>
  <p:tag name="CDT_PROT_TOP" val="111,25"/>
  <p:tag name="CDT_PROT_LEFT" val="0"/>
  <p:tag name="CDT_PROT_WIDTH" val="360"/>
  <p:tag name="CDT_PROT_HEIGHT" val="374,25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21"/>
  <p:tag name="CDT_COLFF_NEW" val="21"/>
  <p:tag name="CDT_EXTCOL" val="True"/>
  <p:tag name="CDT_COLTX_NEW" val="22"/>
  <p:tag name="CDT_TARGETSHAPE_NEW" val="20"/>
  <p:tag name="CDT_PROT" val="2"/>
  <p:tag name="CDT_PROT_TOP" val="111,25"/>
  <p:tag name="CDT_PROT_LEFT" val="371,3751"/>
  <p:tag name="CDT_PROT_WIDTH" val="348,625"/>
  <p:tag name="CDT_PROT_HEIGHT" val="374,25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DELETE_ONEVENT_NEWPRES" val="True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42,5"/>
  <p:tag name="CDT_PROT_WIDTH" val="317,5"/>
  <p:tag name="CDT_PROT_HEIGHT" val="374,2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9:0-0-540-720"/>
  <p:tag name="CDT_MASTERSHAPE2" val="12:0-0-540-720"/>
  <p:tag name="CDT_MASTERSHAPE3" val="57350:190,6199-19,75-148,1732-700,25"/>
  <p:tag name="CDT_MASTERSHAPE4" val="11:0-42,5-76,20732-136,063"/>
  <p:tag name="CDT_MASTERSHAPE5" val="16:0-360-0,1250394-0,1250394"/>
  <p:tag name="CDT_MASTERSHAPE6" val="10:485,5-0-34-720"/>
  <p:tag name="CDT_MASTERSHAPE7" val="14:485,5-484,75-34-235,25"/>
  <p:tag name="CDT_MASTERSHAPE8" val="57351:190,62-19,75-30,95134-700,25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21"/>
  <p:tag name="CDT_COLFF_NEW" val="21"/>
  <p:tag name="CDT_EXTCOL" val="True"/>
  <p:tag name="CDT_COLTX_NEW" val="22"/>
  <p:tag name="CDT_PROT" val="2"/>
  <p:tag name="CDT_PROT_TOP" val="111,25"/>
  <p:tag name="CDT_PROT_LEFT" val="371,3751"/>
  <p:tag name="CDT_PROT_WIDTH" val="348,625"/>
  <p:tag name="CDT_PROT_HEIGHT" val="374,25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42,50008"/>
  <p:tag name="CDT_PROT_WIDTH" val="646,3751"/>
  <p:tag name="CDT_PROT_HEIGHT" val="374,25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42,5"/>
  <p:tag name="CDT_PROT_WIDTH" val="533"/>
  <p:tag name="CDT_PROT_HEIGHT" val="374,25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heme/theme1.xml><?xml version="1.0" encoding="utf-8"?>
<a:theme xmlns:a="http://schemas.openxmlformats.org/drawingml/2006/main" name="blank">
  <a:themeElements>
    <a:clrScheme name="Siemens AG">
      <a:dk1>
        <a:srgbClr val="000000"/>
      </a:dk1>
      <a:lt1>
        <a:srgbClr val="FFFFFF"/>
      </a:lt1>
      <a:dk2>
        <a:srgbClr val="000000"/>
      </a:dk2>
      <a:lt2>
        <a:srgbClr val="ADBECB"/>
      </a:lt2>
      <a:accent1>
        <a:srgbClr val="879BAA"/>
      </a:accent1>
      <a:accent2>
        <a:srgbClr val="BECDD7"/>
      </a:accent2>
      <a:accent3>
        <a:srgbClr val="EB780A"/>
      </a:accent3>
      <a:accent4>
        <a:srgbClr val="641946"/>
      </a:accent4>
      <a:accent5>
        <a:srgbClr val="006487"/>
      </a:accent5>
      <a:accent6>
        <a:srgbClr val="647D2D"/>
      </a:accent6>
      <a:hlink>
        <a:srgbClr val="EB780A"/>
      </a:hlink>
      <a:folHlink>
        <a:srgbClr val="641946"/>
      </a:folHlink>
    </a:clrScheme>
    <a:fontScheme name="Siemens PPT 2007 DEU">
      <a:majorFont>
        <a:latin typeface=""/>
        <a:ea typeface="ＭＳ Ｐゴシック"/>
        <a:cs typeface=""/>
      </a:majorFont>
      <a:minorFont>
        <a:latin typeface="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2"/>
        </a:solidFill>
        <a:ln>
          <a:noFill/>
        </a:ln>
        <a:effectLst/>
        <a:extLst>
          <a:ext uri="{91240B29-F687-4F45-9708-019B960494DF}">
            <a14:hiddenLine xmlns="" xmlns:a14="http://schemas.microsoft.com/office/drawing/2010/main" w="9525">
              <a:solidFill>
                <a:schemeClr val="tx1"/>
              </a:solidFill>
              <a:miter lim="800000"/>
              <a:headEnd/>
              <a:tailEnd/>
            </a14:hiddenLine>
          </a:ex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wrap="square" lIns="108000" tIns="54000" rIns="108000" bIns="54000" numCol="1" spcCol="72000" rtlCol="0" anchor="ctr">
        <a:noAutofit/>
      </a:bodyPr>
      <a:lstStyle>
        <a:defPPr algn="ctr">
          <a:lnSpc>
            <a:spcPct val="110000"/>
          </a:lnSpc>
          <a:spcBef>
            <a:spcPct val="0"/>
          </a:spcBef>
          <a:buFont typeface="Wingdings" charset="0"/>
          <a:buNone/>
          <a:defRPr sz="1800" b="1" dirty="0" smtClean="0">
            <a:solidFill>
              <a:schemeClr val="tx1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 W3" charset="0"/>
          </a:defRPr>
        </a:defPPr>
      </a:lstStyle>
    </a:lnDef>
    <a:txDef>
      <a:spPr>
        <a:noFill/>
      </a:spPr>
      <a:bodyPr wrap="square" lIns="0" tIns="0" rIns="0" bIns="0" rtlCol="0">
        <a:spAutoFit/>
      </a:bodyPr>
      <a:lstStyle>
        <a:defPPr>
          <a:lnSpc>
            <a:spcPct val="110000"/>
          </a:lnSpc>
          <a:spcBef>
            <a:spcPts val="0"/>
          </a:spcBef>
          <a:defRPr sz="1200" dirty="0" smtClean="0">
            <a:solidFill>
              <a:schemeClr val="tx1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1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.xml"/></Relationships>
</file>

<file path=customXml/_rels/item1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.xml"/></Relationships>
</file>

<file path=customXml/_rels/item1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.xml"/></Relationships>
</file>

<file path=customXml/_rels/item1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3.xml"/></Relationships>
</file>

<file path=customXml/_rels/item1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4.xml"/></Relationships>
</file>

<file path=customXml/_rels/item1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5.xml"/></Relationships>
</file>

<file path=customXml/_rels/item1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6.xml"/></Relationships>
</file>

<file path=customXml/_rels/item1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7.xml"/></Relationships>
</file>

<file path=customXml/_rels/item1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8.xml"/></Relationships>
</file>

<file path=customXml/_rels/item1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9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2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0.xml"/></Relationships>
</file>

<file path=customXml/_rels/item2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1.xml"/></Relationships>
</file>

<file path=customXml/_rels/item2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2.xml"/></Relationships>
</file>

<file path=customXml/_rels/item2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3.xml"/></Relationships>
</file>

<file path=customXml/_rels/item2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4.xml"/></Relationships>
</file>

<file path=customXml/_rels/item2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5.xml"/></Relationships>
</file>

<file path=customXml/_rels/item2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6.xml"/></Relationships>
</file>

<file path=customXml/_rels/item2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7.xml"/></Relationships>
</file>

<file path=customXml/_rels/item2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8.xml"/></Relationships>
</file>

<file path=customXml/_rels/item2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9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3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0.xml"/></Relationships>
</file>

<file path=customXml/_rels/item3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1.xml"/></Relationships>
</file>

<file path=customXml/_rels/item3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2.xml"/></Relationships>
</file>

<file path=customXml/_rels/item3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_rels/item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.xml"/></Relationships>
</file>

<file path=customXml/item1.xml><?xml version="1.0" encoding="utf-8"?>
<p4ppTags>
  <Name>Title (big bar up)</Name>
  <PpLayout>1</PpLayout>
  <Index>2</Index>
</p4ppTags>
</file>

<file path=customXml/item10.xml><?xml version="1.0" encoding="utf-8"?>
<p4ppTags>
  <Name>Free Content + Navigation</Name>
  <PpLayout>32</PpLayout>
  <Index>16</Index>
</p4ppTags>
</file>

<file path=customXml/item11.xml><?xml version="1.0" encoding="utf-8"?>
<p4ppTags>
  <Name>One object (small) + Navigation</Name>
  <PpLayout>32</PpLayout>
  <Index>17</Index>
</p4ppTags>
</file>

<file path=customXml/item12.xml><?xml version="1.0" encoding="utf-8"?>
<p4ppTags>
  <Name>Image + Index/Contact</Name>
  <PpLayout>32</PpLayout>
  <Index>7</Index>
</p4ppTags>
</file>

<file path=customXml/item13.xml><?xml version="1.0" encoding="utf-8"?>
<p4ppTags>
  <Name>1_Two rows</Name>
  <PpLayout>32</PpLayout>
  <Index>14</Index>
</p4ppTags>
</file>

<file path=customXml/item14.xml><?xml version="1.0" encoding="utf-8"?>
<p4ppTags>
  <Name>Text + Index</Name>
  <PpLayout>32</PpLayout>
  <Index>8</Index>
</p4ppTags>
</file>

<file path=customXml/item15.xml><?xml version="1.0" encoding="utf-8"?>
<p4ppTags>
  <Name>Four objects + Navigation</Name>
  <PpLayout>32</PpLayout>
  <Index>20</Index>
</p4ppTags>
</file>

<file path=customXml/item16.xml><?xml version="1.0" encoding="utf-8"?>
<p4ppTags>
  <Name>Two rows</Name>
  <PpLayout>32</PpLayout>
  <Index>13</Index>
</p4ppTags>
</file>

<file path=customXml/item17.xml><?xml version="1.0" encoding="utf-8"?>
<p4ppTags>
  <Name>Free Content</Name>
  <PpLayout>11</PpLayout>
  <Index>9</Index>
</p4ppTags>
</file>

<file path=customXml/item18.xml><?xml version="1.0" encoding="utf-8"?>
<p4ppTags/>
</file>

<file path=customXml/item19.xml><?xml version="1.0" encoding="utf-8"?>
<p4ppTags>
  <Name>One object (small)</Name>
  <PpLayout>16</PpLayout>
  <Index>11</Index>
</p4ppTags>
</file>

<file path=customXml/item2.xml><?xml version="1.0" encoding="utf-8"?>
<p4ppTags>
  <Name>Two columns</Name>
  <PpLayout>29</PpLayout>
  <Index>12</Index>
</p4ppTags>
</file>

<file path=customXml/item20.xml><?xml version="1.0" encoding="utf-8"?>
<p4ppTags>
  <Name>Text + Index</Name>
  <PpLayout>32</PpLayout>
  <Index>8</Index>
</p4ppTags>
</file>

<file path=customXml/item21.xml><?xml version="1.0" encoding="utf-8"?>
<p4ppTags>
  <Name>Two rows + Navigation</Name>
  <PpLayout>32</PpLayout>
  <Index>19</Index>
</p4ppTags>
</file>

<file path=customXml/item22.xml><?xml version="1.0" encoding="utf-8"?>
<p4ppTags>
  <Name>Two columns + Navigation</Name>
  <PpLayout>32</PpLayout>
  <Index>18</Index>
</p4ppTags>
</file>

<file path=customXml/item23.xml><?xml version="1.0" encoding="utf-8"?>
<p4ppTags>
  <Name>One object (large)</Name>
  <PpLayout>16</PpLayout>
  <Index>10</Index>
</p4ppTags>
</file>

<file path=customXml/item24.xml><?xml version="1.0" encoding="utf-8"?>
<p4ppTags>
  <Name>One object (small) + Navigation</Name>
  <PpLayout>32</PpLayout>
  <Index>17</Index>
</p4ppTags>
</file>

<file path=customXml/item25.xml><?xml version="1.0" encoding="utf-8"?>
<p4ppTags>
  <Name>Four objects</Name>
  <PpLayout>24</PpLayout>
  <Index>15</Index>
</p4ppTags>
</file>

<file path=customXml/item26.xml><?xml version="1.0" encoding="utf-8"?>
<p4ppTags>
  <Name>Chapter title (big bar up)</Name>
  <PpLayout>1</PpLayout>
  <Index>6</Index>
</p4ppTags>
</file>

<file path=customXml/item27.xml><?xml version="1.0" encoding="utf-8"?>
<p4ppTags>
  <Name>Free Content + Navigation</Name>
  <PpLayout>32</PpLayout>
  <Index>16</Index>
</p4ppTags>
</file>

<file path=customXml/item28.xml><?xml version="1.0" encoding="utf-8"?>
<p4ppTags>
  <Name>Four objects + Navigation</Name>
  <PpLayout>32</PpLayout>
  <Index>20</Index>
</p4ppTags>
</file>

<file path=customXml/item29.xml><?xml version="1.0" encoding="utf-8"?>
<p4ppTags>
  <Name>Three columns</Name>
  <PpLayout>32</PpLayout>
  <Index>14</Index>
</p4ppTags>
</file>

<file path=customXml/item3.xml><?xml version="1.0" encoding="utf-8"?>
<p4ppTags>
  <Name>Chapter title (big bar down)</Name>
  <PpLayout>1</PpLayout>
  <Index>5</Index>
</p4ppTags>
</file>

<file path=customXml/item30.xml><?xml version="1.0" encoding="utf-8"?>
<p4ppTags>
  <Name>Title (big bar up)</Name>
  <PpLayout>1</PpLayout>
  <Index>2</Index>
</p4ppTags>
</file>

<file path=customXml/item31.xml><?xml version="1.0" encoding="utf-8"?>
<p4ppTags>
  <Name>Title (big bar down)</Name>
  <PpLayout>1</PpLayout>
  <Index>1</Index>
</p4ppTags>
</file>

<file path=customXml/item32.xml><?xml version="1.0" encoding="utf-8"?>
<p4ppTags>
  <Name>Title fullscreen (big bar down)</Name>
  <PpLayout>1</PpLayout>
  <Index>3</Index>
</p4ppTags>
</file>

<file path=customXml/item33.xml><?xml version="1.0" encoding="utf-8"?>
<p4ppTags>
  <Name>Three columns</Name>
  <PpLayout>32</PpLayout>
  <Index>14</Index>
</p4ppTags>
</file>

<file path=customXml/item4.xml><?xml version="1.0" encoding="utf-8"?>
<p4ppTags>
  <Name>Image + Index/Contact</Name>
  <PpLayout>32</PpLayout>
  <Index>7</Index>
</p4ppTags>
</file>

<file path=customXml/item5.xml><?xml version="1.0" encoding="utf-8"?>
<p4ppTags>
  <Name>Two columns + Navigation</Name>
  <PpLayout>32</PpLayout>
  <Index>18</Index>
</p4ppTags>
</file>

<file path=customXml/item6.xml><?xml version="1.0" encoding="utf-8"?>
<p4ppTags>
  <Name>Two rows</Name>
  <PpLayout>32</PpLayout>
  <Index>13</Index>
</p4ppTags>
</file>

<file path=customXml/item7.xml><?xml version="1.0" encoding="utf-8"?>
<p4ppTags>
  <Name>Title fullscreen (big bar up)</Name>
  <PpLayout>1</PpLayout>
  <Index>4</Index>
</p4ppTags>
</file>

<file path=customXml/item8.xml><?xml version="1.0" encoding="utf-8"?>
<p4ppTags>
  <Name>Title (big bar down)</Name>
  <PpLayout>1</PpLayout>
  <Index>1</Index>
</p4ppTags>
</file>

<file path=customXml/item9.xml><?xml version="1.0" encoding="utf-8"?>
<p4ppTags>
  <Name>Two rows + Navigation</Name>
  <PpLayout>32</PpLayout>
  <Index>19</Index>
</p4ppTags>
</file>

<file path=customXml/itemProps1.xml><?xml version="1.0" encoding="utf-8"?>
<ds:datastoreItem xmlns:ds="http://schemas.openxmlformats.org/officeDocument/2006/customXml" ds:itemID="{CFC38D5C-AE5F-469A-AD97-B720F366B1CB}">
  <ds:schemaRefs/>
</ds:datastoreItem>
</file>

<file path=customXml/itemProps10.xml><?xml version="1.0" encoding="utf-8"?>
<ds:datastoreItem xmlns:ds="http://schemas.openxmlformats.org/officeDocument/2006/customXml" ds:itemID="{F2F54360-0AD2-416C-B942-70AC642FF31A}">
  <ds:schemaRefs/>
</ds:datastoreItem>
</file>

<file path=customXml/itemProps11.xml><?xml version="1.0" encoding="utf-8"?>
<ds:datastoreItem xmlns:ds="http://schemas.openxmlformats.org/officeDocument/2006/customXml" ds:itemID="{D76D7041-CBAA-47E6-9D26-EFF89B25F35C}">
  <ds:schemaRefs/>
</ds:datastoreItem>
</file>

<file path=customXml/itemProps12.xml><?xml version="1.0" encoding="utf-8"?>
<ds:datastoreItem xmlns:ds="http://schemas.openxmlformats.org/officeDocument/2006/customXml" ds:itemID="{83EE303D-C4B5-487A-A4B6-FEFDCEB82565}">
  <ds:schemaRefs/>
</ds:datastoreItem>
</file>

<file path=customXml/itemProps13.xml><?xml version="1.0" encoding="utf-8"?>
<ds:datastoreItem xmlns:ds="http://schemas.openxmlformats.org/officeDocument/2006/customXml" ds:itemID="{9C85B323-8697-4319-B012-CB7EF0B99A9B}">
  <ds:schemaRefs/>
</ds:datastoreItem>
</file>

<file path=customXml/itemProps14.xml><?xml version="1.0" encoding="utf-8"?>
<ds:datastoreItem xmlns:ds="http://schemas.openxmlformats.org/officeDocument/2006/customXml" ds:itemID="{9AB30F73-D7F4-4B81-8AC7-15E54DAF1FEC}">
  <ds:schemaRefs/>
</ds:datastoreItem>
</file>

<file path=customXml/itemProps15.xml><?xml version="1.0" encoding="utf-8"?>
<ds:datastoreItem xmlns:ds="http://schemas.openxmlformats.org/officeDocument/2006/customXml" ds:itemID="{FD1B10CB-BF27-4B3C-A64B-F7B88ED54226}">
  <ds:schemaRefs/>
</ds:datastoreItem>
</file>

<file path=customXml/itemProps16.xml><?xml version="1.0" encoding="utf-8"?>
<ds:datastoreItem xmlns:ds="http://schemas.openxmlformats.org/officeDocument/2006/customXml" ds:itemID="{B341031C-DF69-4A64-9B2B-12371A08AC58}">
  <ds:schemaRefs/>
</ds:datastoreItem>
</file>

<file path=customXml/itemProps17.xml><?xml version="1.0" encoding="utf-8"?>
<ds:datastoreItem xmlns:ds="http://schemas.openxmlformats.org/officeDocument/2006/customXml" ds:itemID="{EB9694BB-221C-4E15-A7C9-203B766638CE}">
  <ds:schemaRefs/>
</ds:datastoreItem>
</file>

<file path=customXml/itemProps18.xml><?xml version="1.0" encoding="utf-8"?>
<ds:datastoreItem xmlns:ds="http://schemas.openxmlformats.org/officeDocument/2006/customXml" ds:itemID="{EB8A4E2E-2B8F-4B71-A368-F18362B0C85F}">
  <ds:schemaRefs/>
</ds:datastoreItem>
</file>

<file path=customXml/itemProps19.xml><?xml version="1.0" encoding="utf-8"?>
<ds:datastoreItem xmlns:ds="http://schemas.openxmlformats.org/officeDocument/2006/customXml" ds:itemID="{1D21753F-2754-4ED2-A2CB-78BF3FB2865E}">
  <ds:schemaRefs/>
</ds:datastoreItem>
</file>

<file path=customXml/itemProps2.xml><?xml version="1.0" encoding="utf-8"?>
<ds:datastoreItem xmlns:ds="http://schemas.openxmlformats.org/officeDocument/2006/customXml" ds:itemID="{5DED66E8-CCCD-4A02-996E-D5D9017C22E0}">
  <ds:schemaRefs/>
</ds:datastoreItem>
</file>

<file path=customXml/itemProps20.xml><?xml version="1.0" encoding="utf-8"?>
<ds:datastoreItem xmlns:ds="http://schemas.openxmlformats.org/officeDocument/2006/customXml" ds:itemID="{3FF35072-9787-4395-B0AC-06796F4EB77F}">
  <ds:schemaRefs/>
</ds:datastoreItem>
</file>

<file path=customXml/itemProps21.xml><?xml version="1.0" encoding="utf-8"?>
<ds:datastoreItem xmlns:ds="http://schemas.openxmlformats.org/officeDocument/2006/customXml" ds:itemID="{91321DA8-4787-42F9-B431-20BE2B8E8CFA}">
  <ds:schemaRefs/>
</ds:datastoreItem>
</file>

<file path=customXml/itemProps22.xml><?xml version="1.0" encoding="utf-8"?>
<ds:datastoreItem xmlns:ds="http://schemas.openxmlformats.org/officeDocument/2006/customXml" ds:itemID="{37815CEA-42C4-4EBE-B2C5-949DF4BD96DF}">
  <ds:schemaRefs/>
</ds:datastoreItem>
</file>

<file path=customXml/itemProps23.xml><?xml version="1.0" encoding="utf-8"?>
<ds:datastoreItem xmlns:ds="http://schemas.openxmlformats.org/officeDocument/2006/customXml" ds:itemID="{AA004A45-EFAF-4A9B-8FAF-B6FACA8B75CE}">
  <ds:schemaRefs/>
</ds:datastoreItem>
</file>

<file path=customXml/itemProps24.xml><?xml version="1.0" encoding="utf-8"?>
<ds:datastoreItem xmlns:ds="http://schemas.openxmlformats.org/officeDocument/2006/customXml" ds:itemID="{9867B41F-B325-437D-B6D6-3DEF5252328F}">
  <ds:schemaRefs/>
</ds:datastoreItem>
</file>

<file path=customXml/itemProps25.xml><?xml version="1.0" encoding="utf-8"?>
<ds:datastoreItem xmlns:ds="http://schemas.openxmlformats.org/officeDocument/2006/customXml" ds:itemID="{DF615B3B-0AA2-4A12-84A5-4A53F99B524E}">
  <ds:schemaRefs/>
</ds:datastoreItem>
</file>

<file path=customXml/itemProps26.xml><?xml version="1.0" encoding="utf-8"?>
<ds:datastoreItem xmlns:ds="http://schemas.openxmlformats.org/officeDocument/2006/customXml" ds:itemID="{EFCAE600-FA5F-4AE5-B732-F9AB03D51820}">
  <ds:schemaRefs/>
</ds:datastoreItem>
</file>

<file path=customXml/itemProps27.xml><?xml version="1.0" encoding="utf-8"?>
<ds:datastoreItem xmlns:ds="http://schemas.openxmlformats.org/officeDocument/2006/customXml" ds:itemID="{08CF5312-C8CE-42A4-B96B-D9FCC95FBDB3}">
  <ds:schemaRefs/>
</ds:datastoreItem>
</file>

<file path=customXml/itemProps28.xml><?xml version="1.0" encoding="utf-8"?>
<ds:datastoreItem xmlns:ds="http://schemas.openxmlformats.org/officeDocument/2006/customXml" ds:itemID="{588D3410-A9B4-4548-8C7E-BC26DA73704D}">
  <ds:schemaRefs/>
</ds:datastoreItem>
</file>

<file path=customXml/itemProps29.xml><?xml version="1.0" encoding="utf-8"?>
<ds:datastoreItem xmlns:ds="http://schemas.openxmlformats.org/officeDocument/2006/customXml" ds:itemID="{7283D3A6-CA4E-47C7-A912-4F77D90F8E87}">
  <ds:schemaRefs/>
</ds:datastoreItem>
</file>

<file path=customXml/itemProps3.xml><?xml version="1.0" encoding="utf-8"?>
<ds:datastoreItem xmlns:ds="http://schemas.openxmlformats.org/officeDocument/2006/customXml" ds:itemID="{B842808A-63C4-4809-A3FE-CB9BAEDB5518}">
  <ds:schemaRefs/>
</ds:datastoreItem>
</file>

<file path=customXml/itemProps30.xml><?xml version="1.0" encoding="utf-8"?>
<ds:datastoreItem xmlns:ds="http://schemas.openxmlformats.org/officeDocument/2006/customXml" ds:itemID="{A56A0279-B68D-4175-9F60-C7679711A724}">
  <ds:schemaRefs/>
</ds:datastoreItem>
</file>

<file path=customXml/itemProps31.xml><?xml version="1.0" encoding="utf-8"?>
<ds:datastoreItem xmlns:ds="http://schemas.openxmlformats.org/officeDocument/2006/customXml" ds:itemID="{A5111100-98EE-4A20-AE7B-BF136EFD1435}">
  <ds:schemaRefs/>
</ds:datastoreItem>
</file>

<file path=customXml/itemProps32.xml><?xml version="1.0" encoding="utf-8"?>
<ds:datastoreItem xmlns:ds="http://schemas.openxmlformats.org/officeDocument/2006/customXml" ds:itemID="{3C3C200F-7A0F-43B4-89A2-7EAC51E146B8}">
  <ds:schemaRefs/>
</ds:datastoreItem>
</file>

<file path=customXml/itemProps33.xml><?xml version="1.0" encoding="utf-8"?>
<ds:datastoreItem xmlns:ds="http://schemas.openxmlformats.org/officeDocument/2006/customXml" ds:itemID="{BC34F54B-3874-4AF0-9415-8D255EF26171}">
  <ds:schemaRefs/>
</ds:datastoreItem>
</file>

<file path=customXml/itemProps4.xml><?xml version="1.0" encoding="utf-8"?>
<ds:datastoreItem xmlns:ds="http://schemas.openxmlformats.org/officeDocument/2006/customXml" ds:itemID="{A1D8C975-2831-4532-9B2C-053DD5DD6966}">
  <ds:schemaRefs/>
</ds:datastoreItem>
</file>

<file path=customXml/itemProps5.xml><?xml version="1.0" encoding="utf-8"?>
<ds:datastoreItem xmlns:ds="http://schemas.openxmlformats.org/officeDocument/2006/customXml" ds:itemID="{00A11ED9-B86F-4F96-82F4-59E877F083E8}">
  <ds:schemaRefs/>
</ds:datastoreItem>
</file>

<file path=customXml/itemProps6.xml><?xml version="1.0" encoding="utf-8"?>
<ds:datastoreItem xmlns:ds="http://schemas.openxmlformats.org/officeDocument/2006/customXml" ds:itemID="{67323732-0E92-404E-92CA-7F92FC3DBF29}">
  <ds:schemaRefs/>
</ds:datastoreItem>
</file>

<file path=customXml/itemProps7.xml><?xml version="1.0" encoding="utf-8"?>
<ds:datastoreItem xmlns:ds="http://schemas.openxmlformats.org/officeDocument/2006/customXml" ds:itemID="{B3B1D281-6C65-4D54-B219-770FC4DAB8FD}">
  <ds:schemaRefs/>
</ds:datastoreItem>
</file>

<file path=customXml/itemProps8.xml><?xml version="1.0" encoding="utf-8"?>
<ds:datastoreItem xmlns:ds="http://schemas.openxmlformats.org/officeDocument/2006/customXml" ds:itemID="{EDFF001B-8F1F-45C3-B547-FAF88CF107FC}">
  <ds:schemaRefs/>
</ds:datastoreItem>
</file>

<file path=customXml/itemProps9.xml><?xml version="1.0" encoding="utf-8"?>
<ds:datastoreItem xmlns:ds="http://schemas.openxmlformats.org/officeDocument/2006/customXml" ds:itemID="{B423996F-FEF6-45B4-92E8-AC0D32D21403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112</TotalTime>
  <Words>524</Words>
  <Application>Microsoft Office PowerPoint</Application>
  <PresentationFormat>On-screen Show (4:3)</PresentationFormat>
  <Paragraphs>44</Paragraphs>
  <Slides>7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blank</vt:lpstr>
      <vt:lpstr>think-cell Slide</vt:lpstr>
      <vt:lpstr>ElSweedy Electric </vt:lpstr>
      <vt:lpstr>Agenda</vt:lpstr>
      <vt:lpstr>Who Are We....?</vt:lpstr>
      <vt:lpstr>             National Drivers 2-Egypt Favorable Trade Position</vt:lpstr>
      <vt:lpstr> National Drivers 3-Low Production Costs in Egypt</vt:lpstr>
      <vt:lpstr>National Drivers Major reason behind SE choices for countries to expand</vt:lpstr>
      <vt:lpstr>Slide 7</vt:lpstr>
    </vt:vector>
  </TitlesOfParts>
  <Company>Siemens AG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Doncov, Dimitri</dc:creator>
  <cp:lastModifiedBy>RODY</cp:lastModifiedBy>
  <cp:revision>195</cp:revision>
  <cp:lastPrinted>2013-10-08T11:21:20Z</cp:lastPrinted>
  <dcterms:created xsi:type="dcterms:W3CDTF">2013-10-07T07:39:16Z</dcterms:created>
  <dcterms:modified xsi:type="dcterms:W3CDTF">2014-06-13T16:38:43Z</dcterms:modified>
  <dc:language>English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nguage">
    <vt:lpwstr>English</vt:lpwstr>
  </property>
  <property fmtid="{D5CDD505-2E9C-101B-9397-08002B2CF9AE}" pid="3" name="Release date">
    <vt:lpwstr>March 2013</vt:lpwstr>
  </property>
  <property fmtid="{D5CDD505-2E9C-101B-9397-08002B2CF9AE}" pid="4" name="Office version">
    <vt:lpwstr>2007/2010</vt:lpwstr>
  </property>
  <property fmtid="{D5CDD505-2E9C-101B-9397-08002B2CF9AE}" pid="5" name="Release version">
    <vt:lpwstr>2.0.0</vt:lpwstr>
  </property>
  <property fmtid="{D5CDD505-2E9C-101B-9397-08002B2CF9AE}" pid="6" name="_AdHocReviewCycleID">
    <vt:i4>-1417818321</vt:i4>
  </property>
  <property fmtid="{D5CDD505-2E9C-101B-9397-08002B2CF9AE}" pid="7" name="_NewReviewCycle">
    <vt:lpwstr/>
  </property>
  <property fmtid="{D5CDD505-2E9C-101B-9397-08002B2CF9AE}" pid="8" name="_EmailSubject">
    <vt:lpwstr>Minutes of LiveMeeting - PtM next Steps - 24 Nov. 2013</vt:lpwstr>
  </property>
  <property fmtid="{D5CDD505-2E9C-101B-9397-08002B2CF9AE}" pid="9" name="_AuthorEmail">
    <vt:lpwstr>bruno.koegler@siemens.com</vt:lpwstr>
  </property>
  <property fmtid="{D5CDD505-2E9C-101B-9397-08002B2CF9AE}" pid="10" name="_AuthorEmailDisplayName">
    <vt:lpwstr>Koegler, Bruno</vt:lpwstr>
  </property>
  <property fmtid="{D5CDD505-2E9C-101B-9397-08002B2CF9AE}" pid="11" name="_PreviousAdHocReviewCycleID">
    <vt:i4>2069911701</vt:i4>
  </property>
</Properties>
</file>